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8.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9.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0.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1.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dMasterIdLst>
    <p:sldMasterId id="2147483648" r:id="rId5"/>
    <p:sldMasterId id="2147483674" r:id="rId6"/>
    <p:sldMasterId id="2147483687" r:id="rId7"/>
    <p:sldMasterId id="2147483700" r:id="rId8"/>
    <p:sldMasterId id="2147483752" r:id="rId9"/>
    <p:sldMasterId id="2147483765" r:id="rId10"/>
    <p:sldMasterId id="2147483778" r:id="rId11"/>
    <p:sldMasterId id="2147483791" r:id="rId12"/>
    <p:sldMasterId id="2147483804" r:id="rId13"/>
    <p:sldMasterId id="2147483817" r:id="rId14"/>
    <p:sldMasterId id="2147483856" r:id="rId15"/>
    <p:sldMasterId id="2147483869" r:id="rId16"/>
    <p:sldMasterId id="2147483882" r:id="rId17"/>
    <p:sldMasterId id="2147483895" r:id="rId18"/>
  </p:sldMasterIdLst>
  <p:sldIdLst>
    <p:sldId id="256" r:id="rId19"/>
    <p:sldId id="258" r:id="rId20"/>
    <p:sldId id="259" r:id="rId21"/>
    <p:sldId id="260" r:id="rId22"/>
    <p:sldId id="302" r:id="rId23"/>
    <p:sldId id="261" r:id="rId24"/>
    <p:sldId id="265" r:id="rId25"/>
    <p:sldId id="266" r:id="rId26"/>
    <p:sldId id="267" r:id="rId27"/>
    <p:sldId id="268" r:id="rId28"/>
    <p:sldId id="269" r:id="rId29"/>
    <p:sldId id="270" r:id="rId30"/>
    <p:sldId id="271" r:id="rId31"/>
    <p:sldId id="272" r:id="rId32"/>
    <p:sldId id="273" r:id="rId33"/>
    <p:sldId id="274" r:id="rId34"/>
    <p:sldId id="275" r:id="rId35"/>
    <p:sldId id="303" r:id="rId36"/>
    <p:sldId id="304" r:id="rId37"/>
    <p:sldId id="276" r:id="rId38"/>
    <p:sldId id="277" r:id="rId39"/>
    <p:sldId id="309" r:id="rId40"/>
    <p:sldId id="310" r:id="rId41"/>
    <p:sldId id="282" r:id="rId42"/>
    <p:sldId id="283" r:id="rId43"/>
    <p:sldId id="287" r:id="rId44"/>
    <p:sldId id="288" r:id="rId45"/>
    <p:sldId id="289" r:id="rId46"/>
    <p:sldId id="291" r:id="rId47"/>
    <p:sldId id="284" r:id="rId48"/>
    <p:sldId id="285" r:id="rId49"/>
    <p:sldId id="294" r:id="rId50"/>
    <p:sldId id="311" r:id="rId51"/>
    <p:sldId id="292" r:id="rId52"/>
    <p:sldId id="295" r:id="rId53"/>
    <p:sldId id="298" r:id="rId54"/>
    <p:sldId id="297" r:id="rId55"/>
    <p:sldId id="299" r:id="rId56"/>
    <p:sldId id="300" r:id="rId57"/>
    <p:sldId id="301" r:id="rId58"/>
    <p:sldId id="293" r:id="rId59"/>
    <p:sldId id="305" r:id="rId60"/>
    <p:sldId id="306" r:id="rId61"/>
    <p:sldId id="307" r:id="rId62"/>
    <p:sldId id="308" r:id="rId63"/>
  </p:sldIdLst>
  <p:sldSz cx="9144000" cy="5143500"/>
  <p:notesSz cx="7772400" cy="10058400"/>
  <p:defaultText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659595075" val="1046" revOS="4"/>
      <pr:smFileRevision xmlns:pr="smNativeData" xmlns="smNativeData" dt="1659595075" val="101"/>
      <pr:guideOptions xmlns:pr="smNativeData" xmlns="smNativeData" dt="1659595075"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Objects="1" showGuides="1">
      <p:cViewPr>
        <p:scale>
          <a:sx n="93" d="100"/>
          <a:sy n="93" d="100"/>
        </p:scale>
        <p:origin x="2" y="423"/>
      </p:cViewPr>
      <p:guideLst x="0" y="0">
        <p:guide orient="horz" pos="1620"/>
        <p:guide pos="2880"/>
      </p:guideLst>
    </p:cSldViewPr>
  </p:slideViewPr>
  <p:outlineViewPr>
    <p:cViewPr>
      <p:scale>
        <a:sx n="33" d="100"/>
        <a:sy n="33" d="100"/>
      </p:scale>
      <p:origin x="0" y="0"/>
    </p:cViewPr>
  </p:outlineViewPr>
  <p:sorterViewPr>
    <p:cViewPr>
      <p:scale>
        <a:sx n="31" d="100"/>
        <a:sy n="31" d="100"/>
      </p:scale>
      <p:origin x="0" y="0"/>
    </p:cViewPr>
  </p:sorterViewPr>
  <p:notesViewPr>
    <p:cSldViewPr snapToObjects="1" showGuides="1">
      <p:cViewPr>
        <p:scale>
          <a:sx n="93" d="100"/>
          <a:sy n="93" d="100"/>
        </p:scale>
        <p:origin x="2" y="423"/>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slide" Target="slides/slide27.xml"/><Relationship Id="rId46" Type="http://schemas.openxmlformats.org/officeDocument/2006/relationships/slide" Target="slides/slide28.xml"/><Relationship Id="rId47" Type="http://schemas.openxmlformats.org/officeDocument/2006/relationships/slide" Target="slides/slide29.xml"/><Relationship Id="rId48" Type="http://schemas.openxmlformats.org/officeDocument/2006/relationships/slide" Target="slides/slide30.xml"/><Relationship Id="rId49" Type="http://schemas.openxmlformats.org/officeDocument/2006/relationships/slide" Target="slides/slide31.xml"/><Relationship Id="rId50" Type="http://schemas.openxmlformats.org/officeDocument/2006/relationships/slide" Target="slides/slide32.xml"/><Relationship Id="rId51" Type="http://schemas.openxmlformats.org/officeDocument/2006/relationships/slide" Target="slides/slide33.xml"/><Relationship Id="rId52" Type="http://schemas.openxmlformats.org/officeDocument/2006/relationships/slide" Target="slides/slide34.xml"/><Relationship Id="rId53" Type="http://schemas.openxmlformats.org/officeDocument/2006/relationships/slide" Target="slides/slide35.xml"/><Relationship Id="rId54" Type="http://schemas.openxmlformats.org/officeDocument/2006/relationships/slide" Target="slides/slide36.xml"/><Relationship Id="rId55" Type="http://schemas.openxmlformats.org/officeDocument/2006/relationships/slide" Target="slides/slide37.xml"/><Relationship Id="rId56" Type="http://schemas.openxmlformats.org/officeDocument/2006/relationships/slide" Target="slides/slide38.xml"/><Relationship Id="rId57" Type="http://schemas.openxmlformats.org/officeDocument/2006/relationships/slide" Target="slides/slide39.xml"/><Relationship Id="rId58" Type="http://schemas.openxmlformats.org/officeDocument/2006/relationships/slide" Target="slides/slide40.xml"/><Relationship Id="rId59" Type="http://schemas.openxmlformats.org/officeDocument/2006/relationships/slide" Target="slides/slide41.xml"/><Relationship Id="rId60" Type="http://schemas.openxmlformats.org/officeDocument/2006/relationships/slide" Target="slides/slide42.xml"/><Relationship Id="rId61" Type="http://schemas.openxmlformats.org/officeDocument/2006/relationships/slide" Target="slides/slide43.xml"/><Relationship Id="rId62" Type="http://schemas.openxmlformats.org/officeDocument/2006/relationships/slide" Target="slides/slide44.xml"/><Relationship Id="rId63" Type="http://schemas.openxmlformats.org/officeDocument/2006/relationships/slide" Target="slides/slide45.xml"/></Relationship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Lqis9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G6sk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NDGB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0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0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0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0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k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w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0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UAZ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0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0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QAM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0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0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0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p0Pl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P8H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KIN//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AA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1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MA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1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QAZ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1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MA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1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1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1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wAL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w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wQkM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Jg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PH///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2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2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2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2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w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kA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2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2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2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2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QAM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2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UAZ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3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3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3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3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3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3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3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3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QAZ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4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w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4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MA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MAb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AA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4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wAL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4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4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4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4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4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4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Egz7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5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5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JU30C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5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5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5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5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5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5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5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6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6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6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6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6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6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6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6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6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1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1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mwEN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4gI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2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M9Ij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2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2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2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xmb3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xhOm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2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I9I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2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I9In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2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2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FuY2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2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xmb3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BJgJu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3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3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3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I+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CI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3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3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xmb3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3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RvZ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3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48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3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3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EvoYC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pma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r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4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xmb3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4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4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4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9ma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4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FuY2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4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CIwI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4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4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4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4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rAYB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5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5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5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5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5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5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5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5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5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5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OxOir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6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6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6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6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GBgY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6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6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6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6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6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EAANi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Qge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CX6/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KFH0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7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7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7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7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7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7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7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7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7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Q1Nz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0ici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u+Ab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TDN0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8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8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8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8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8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8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8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8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8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CphQa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rAIu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QiI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rYwo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9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wRkAABAAAAAmAAAACAAAAL0gAAD/HwAA"/>
              </a:ext>
            </a:extLst>
          </p:cNvSpPr>
          <p:nvPr>
            <p:ph type="subTitle" idx="1"/>
          </p:nvPr>
        </p:nvSpPr>
        <p:spPr>
          <a:xfrm>
            <a:off x="457200" y="205105"/>
            <a:ext cx="8228965" cy="3981450"/>
          </a:xfrm>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9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wRkAABAAAAAmAAAACAAAAP//////////"/>
              </a:ext>
            </a:extLst>
          </p:cNvSpPr>
          <p:nvPr/>
        </p:nvSpPr>
        <p:spPr>
          <a:xfrm>
            <a:off x="4674235"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9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wRkAABAAAAAmAAAACAAAAP//////////"/>
              </a:ext>
            </a:extLst>
          </p:cNvSpPr>
          <p:nvPr/>
        </p:nvSpPr>
        <p:spPr>
          <a:xfrm>
            <a:off x="457200" y="1203325"/>
            <a:ext cx="4015740" cy="2983230"/>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9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C8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9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KBAAABAAAAAmAAAACAAAAP//////////"/>
              </a:ext>
            </a:extLst>
          </p:cNvSpPr>
          <p:nvPr/>
        </p:nvSpPr>
        <p:spPr>
          <a:xfrm>
            <a:off x="457200" y="1203325"/>
            <a:ext cx="822896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BvNQAAvhkAABAAAAAmAAAACAAAAP//////////"/>
              </a:ext>
            </a:extLst>
          </p:cNvSpPr>
          <p:nvPr/>
        </p:nvSpPr>
        <p:spPr>
          <a:xfrm>
            <a:off x="457200" y="2761615"/>
            <a:ext cx="8228965"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9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YAL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CEGwAAKBAAABAAAAAmAAAACAAAAP//////////"/>
              </a:ext>
            </a:extLst>
          </p:cNvSpPr>
          <p:nvPr/>
        </p:nvSpPr>
        <p:spPr>
          <a:xfrm>
            <a:off x="457200"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GcHAAB1NQAAKBAAABAAAAAmAAAACAAAAP//////////"/>
              </a:ext>
            </a:extLst>
          </p:cNvSpPr>
          <p:nvPr/>
        </p:nvSpPr>
        <p:spPr>
          <a:xfrm>
            <a:off x="4674235" y="120332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CEGwAAvhkAABAAAAAmAAAACAAAAP//////////"/>
              </a:ext>
            </a:extLst>
          </p:cNvSpPr>
          <p:nvPr/>
        </p:nvSpPr>
        <p:spPr>
          <a:xfrm>
            <a:off x="457200" y="2761615"/>
            <a:ext cx="401574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RwAAP0QAAB1NQAAvhkAABAAAAAmAAAACAAAAP//////////"/>
              </a:ext>
            </a:extLst>
          </p:cNvSpPr>
          <p:nvPr/>
        </p:nvSpPr>
        <p:spPr>
          <a:xfrm>
            <a:off x="4674235" y="2761615"/>
            <a:ext cx="401574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9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QAZ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AdEwAAKBAAABAAAAAmAAAACAAAAP//////////"/>
              </a:ext>
            </a:extLst>
          </p:cNvSpPr>
          <p:nvPr/>
        </p:nvSpPr>
        <p:spPr>
          <a:xfrm>
            <a:off x="457200" y="120332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4" name="PlaceHolder 3"/>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GcHAAA6JAAAKBAAABAAAAAmAAAACAAAAP//////////"/>
              </a:ext>
            </a:extLst>
          </p:cNvSpPr>
          <p:nvPr/>
        </p:nvSpPr>
        <p:spPr>
          <a:xfrm>
            <a:off x="323977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5" name="PlaceHolder 4"/>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GcHAABYNQAAKBAAABAAAAAmAAAACAAAAP//////////"/>
              </a:ext>
            </a:extLst>
          </p:cNvSpPr>
          <p:nvPr/>
        </p:nvSpPr>
        <p:spPr>
          <a:xfrm>
            <a:off x="6022340" y="120332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6" name="PlaceHolder 5"/>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P0QAAAdEwAAvhkAABAAAAAmAAAACAAAAP//////////"/>
              </a:ext>
            </a:extLst>
          </p:cNvSpPr>
          <p:nvPr/>
        </p:nvSpPr>
        <p:spPr>
          <a:xfrm>
            <a:off x="457200" y="2761615"/>
            <a:ext cx="2649855" cy="1423035"/>
          </a:xfrm>
          <a:prstGeom prst="rect">
            <a:avLst/>
          </a:prstGeom>
          <a:noFill/>
          <a:ln>
            <a:noFill/>
          </a:ln>
          <a:effectLst/>
        </p:spPr>
        <p:txBody>
          <a:bodyPr vert="horz" wrap="square" lIns="0" tIns="0" rIns="0" bIns="0" numCol="1" spcCol="215900" anchor="t"/>
          <a:lstStyle/>
          <a:p>
            <a:pPr/>
            <a:endParaRPr lang="en-us" sz="3200" cap="none"/>
          </a:p>
        </p:txBody>
      </p:sp>
      <p:sp>
        <p:nvSpPr>
          <p:cNvPr id="7" name="PlaceHolder 6"/>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hMAAP0QAAA6JAAAvhkAABAAAAAmAAAACAAAAP//////////"/>
              </a:ext>
            </a:extLst>
          </p:cNvSpPr>
          <p:nvPr/>
        </p:nvSpPr>
        <p:spPr>
          <a:xfrm>
            <a:off x="323977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
        <p:nvSpPr>
          <p:cNvPr id="8" name="PlaceHolder 7"/>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CUAAP0QAABYNQAAvhkAABAAAAAmAAAACAAAAP//////////"/>
              </a:ext>
            </a:extLst>
          </p:cNvSpPr>
          <p:nvPr/>
        </p:nvSpPr>
        <p:spPr>
          <a:xfrm>
            <a:off x="6022340" y="2761615"/>
            <a:ext cx="2649220" cy="1423035"/>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Layouts/slideLayout9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wgAAD/HwAA"/>
              </a:ext>
            </a:extLst>
          </p:cNvSpPr>
          <p:nvPr>
            <p:ph type="subTitle" idx="1"/>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Tree>
  </p:cSld>
  <p:clrMapOvr>
    <a:masterClrMapping/>
  </p:clrMapOvr>
</p:sldLayout>
</file>

<file path=ppt/slideLayouts/slideLayout9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E0AY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DwgAAD/HwAA"/>
              </a:ext>
            </a:extLst>
          </p:cNvSpPr>
          <p:nvPr>
            <p:ph type="title"/>
          </p:nvPr>
        </p:nvSpPr>
        <p:spPr>
          <a:noFill/>
          <a:ln>
            <a:noFill/>
          </a:ln>
        </p:spPr>
        <p:txBody>
          <a:bodyPr vert="horz" wrap="square" lIns="0" tIns="0" rIns="0" bIns="0" numCol="1" spcCol="215900" anchor="ctr">
            <a:prstTxWarp prst="textNoShape">
              <a:avLst/>
            </a:prstTxWarp>
          </a:bodyPr>
          <a:lstStyle/>
          <a:p>
            <a:pPr algn="ctr">
              <a:buNone/>
            </a:pPr>
            <a:endParaRPr lang="en-us" cap="none"/>
          </a:p>
        </p:txBody>
      </p:sp>
      <p:sp>
        <p:nvSpPr>
          <p:cNvPr id="3" name="PlaceHolder 2"/>
          <p:cNvSpPr>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P//////////"/>
              </a:ext>
            </a:extLst>
          </p:cNvSpPr>
          <p:nvPr/>
        </p:nvSpPr>
        <p:spPr>
          <a:xfrm>
            <a:off x="457200" y="1203325"/>
            <a:ext cx="8228965" cy="2983230"/>
          </a:xfrm>
          <a:prstGeom prst="rect">
            <a:avLst/>
          </a:prstGeom>
          <a:noFill/>
          <a:ln>
            <a:noFill/>
          </a:ln>
          <a:effectLst/>
        </p:spPr>
        <p:txBody>
          <a:bodyPr vert="horz" wrap="square" lIns="0" tIns="0" rIns="0" bIns="0" numCol="1" spcCol="215900" anchor="t"/>
          <a:lstStyle/>
          <a:p>
            <a:pPr/>
            <a:endParaRPr lang="en-us" sz="3200" cap="none"/>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theme" Target="../theme/theme1.xml"/></Relationships>
</file>

<file path=ppt/slideMasters/_rels/slideMaster10.xml.rels><?xml version="1.0" encoding="UTF-8" standalone="yes" ?>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slideLayout" Target="../slideLayouts/slideLayout110.xml"/><Relationship Id="rId3" Type="http://schemas.openxmlformats.org/officeDocument/2006/relationships/slideLayout" Target="../slideLayouts/slideLayout111.xml"/><Relationship Id="rId4" Type="http://schemas.openxmlformats.org/officeDocument/2006/relationships/slideLayout" Target="../slideLayouts/slideLayout112.xml"/><Relationship Id="rId5" Type="http://schemas.openxmlformats.org/officeDocument/2006/relationships/slideLayout" Target="../slideLayouts/slideLayout113.xml"/><Relationship Id="rId6" Type="http://schemas.openxmlformats.org/officeDocument/2006/relationships/slideLayout" Target="../slideLayouts/slideLayout114.xml"/><Relationship Id="rId7" Type="http://schemas.openxmlformats.org/officeDocument/2006/relationships/slideLayout" Target="../slideLayouts/slideLayout115.xml"/><Relationship Id="rId8" Type="http://schemas.openxmlformats.org/officeDocument/2006/relationships/slideLayout" Target="../slideLayouts/slideLayout116.xml"/><Relationship Id="rId9" Type="http://schemas.openxmlformats.org/officeDocument/2006/relationships/slideLayout" Target="../slideLayouts/slideLayout117.xml"/><Relationship Id="rId10" Type="http://schemas.openxmlformats.org/officeDocument/2006/relationships/slideLayout" Target="../slideLayouts/slideLayout118.xml"/><Relationship Id="rId11" Type="http://schemas.openxmlformats.org/officeDocument/2006/relationships/slideLayout" Target="../slideLayouts/slideLayout119.xml"/><Relationship Id="rId12" Type="http://schemas.openxmlformats.org/officeDocument/2006/relationships/slideLayout" Target="../slideLayouts/slideLayout120.xml"/><Relationship Id="rId13" Type="http://schemas.openxmlformats.org/officeDocument/2006/relationships/theme" Target="../theme/theme10.xml"/></Relationships>
</file>

<file path=ppt/slideMasters/_rels/slideMaster11.xml.rels><?xml version="1.0" encoding="UTF-8" standalone="yes" ?>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 Id="rId11" Type="http://schemas.openxmlformats.org/officeDocument/2006/relationships/slideLayout" Target="../slideLayouts/slideLayout131.xml"/><Relationship Id="rId12" Type="http://schemas.openxmlformats.org/officeDocument/2006/relationships/slideLayout" Target="../slideLayouts/slideLayout132.xml"/><Relationship Id="rId13" Type="http://schemas.openxmlformats.org/officeDocument/2006/relationships/theme" Target="../theme/theme11.xml"/></Relationships>
</file>

<file path=ppt/slideMasters/_rels/slideMaster12.xml.rels><?xml version="1.0" encoding="UTF-8" standalone="yes" ?>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slideLayout" Target="../slideLayouts/slideLayout141.xml"/><Relationship Id="rId10" Type="http://schemas.openxmlformats.org/officeDocument/2006/relationships/slideLayout" Target="../slideLayouts/slideLayout142.xml"/><Relationship Id="rId11" Type="http://schemas.openxmlformats.org/officeDocument/2006/relationships/slideLayout" Target="../slideLayouts/slideLayout143.xml"/><Relationship Id="rId12" Type="http://schemas.openxmlformats.org/officeDocument/2006/relationships/slideLayout" Target="../slideLayouts/slideLayout144.xml"/><Relationship Id="rId13" Type="http://schemas.openxmlformats.org/officeDocument/2006/relationships/theme" Target="../theme/theme12.xml"/></Relationships>
</file>

<file path=ppt/slideMasters/_rels/slideMaster13.xml.rels><?xml version="1.0" encoding="UTF-8" standalone="yes" ?>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 Id="rId11" Type="http://schemas.openxmlformats.org/officeDocument/2006/relationships/slideLayout" Target="../slideLayouts/slideLayout155.xml"/><Relationship Id="rId12" Type="http://schemas.openxmlformats.org/officeDocument/2006/relationships/slideLayout" Target="../slideLayouts/slideLayout156.xml"/><Relationship Id="rId13" Type="http://schemas.openxmlformats.org/officeDocument/2006/relationships/theme" Target="../theme/theme13.xml"/></Relationships>
</file>

<file path=ppt/slideMasters/_rels/slideMaster14.xml.rels><?xml version="1.0" encoding="UTF-8" standalone="yes" ?>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slideLayout" Target="../slideLayouts/slideLayout158.xml"/><Relationship Id="rId3" Type="http://schemas.openxmlformats.org/officeDocument/2006/relationships/slideLayout" Target="../slideLayouts/slideLayout159.xml"/><Relationship Id="rId4" Type="http://schemas.openxmlformats.org/officeDocument/2006/relationships/slideLayout" Target="../slideLayouts/slideLayout160.xml"/><Relationship Id="rId5" Type="http://schemas.openxmlformats.org/officeDocument/2006/relationships/slideLayout" Target="../slideLayouts/slideLayout161.xml"/><Relationship Id="rId6" Type="http://schemas.openxmlformats.org/officeDocument/2006/relationships/slideLayout" Target="../slideLayouts/slideLayout162.xml"/><Relationship Id="rId7" Type="http://schemas.openxmlformats.org/officeDocument/2006/relationships/slideLayout" Target="../slideLayouts/slideLayout163.xml"/><Relationship Id="rId8" Type="http://schemas.openxmlformats.org/officeDocument/2006/relationships/slideLayout" Target="../slideLayouts/slideLayout164.xml"/><Relationship Id="rId9" Type="http://schemas.openxmlformats.org/officeDocument/2006/relationships/slideLayout" Target="../slideLayouts/slideLayout165.xml"/><Relationship Id="rId10" Type="http://schemas.openxmlformats.org/officeDocument/2006/relationships/slideLayout" Target="../slideLayouts/slideLayout166.xml"/><Relationship Id="rId11" Type="http://schemas.openxmlformats.org/officeDocument/2006/relationships/slideLayout" Target="../slideLayouts/slideLayout167.xml"/><Relationship Id="rId12" Type="http://schemas.openxmlformats.org/officeDocument/2006/relationships/slideLayout" Target="../slideLayouts/slideLayout168.xml"/><Relationship Id="rId13" Type="http://schemas.openxmlformats.org/officeDocument/2006/relationships/theme" Target="../theme/theme14.xml"/></Relationships>
</file>

<file path=ppt/slideMasters/_rels/slideMaster2.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s>
</file>

<file path=ppt/slideMasters/_rels/slideMaster3.xml.rels><?xml version="1.0" encoding="UTF-8" standalone="yes" ?>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s>
</file>

<file path=ppt/slideMasters/_rels/slideMaster4.xml.rels><?xml version="1.0" encoding="UTF-8" standalone="yes" ?>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s>
</file>

<file path=ppt/slideMasters/_rels/slideMaster5.xml.rels><?xml version="1.0" encoding="UTF-8" standalone="yes" ?>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theme" Target="../theme/theme5.xml"/></Relationships>
</file>

<file path=ppt/slideMasters/_rels/slideMaster6.xml.rels><?xml version="1.0" encoding="UTF-8" standalone="yes" ?>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theme" Target="../theme/theme6.xml"/></Relationships>
</file>

<file path=ppt/slideMasters/_rels/slideMaster7.xml.rels><?xml version="1.0" encoding="UTF-8" standalone="yes" ?>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9" Type="http://schemas.openxmlformats.org/officeDocument/2006/relationships/slideLayout" Target="../slideLayouts/slideLayout81.xml"/><Relationship Id="rId10" Type="http://schemas.openxmlformats.org/officeDocument/2006/relationships/slideLayout" Target="../slideLayouts/slideLayout82.xml"/><Relationship Id="rId11" Type="http://schemas.openxmlformats.org/officeDocument/2006/relationships/slideLayout" Target="../slideLayouts/slideLayout83.xml"/><Relationship Id="rId12" Type="http://schemas.openxmlformats.org/officeDocument/2006/relationships/slideLayout" Target="../slideLayouts/slideLayout84.xml"/><Relationship Id="rId13" Type="http://schemas.openxmlformats.org/officeDocument/2006/relationships/theme" Target="../theme/theme7.xml"/></Relationships>
</file>

<file path=ppt/slideMasters/_rels/slideMaster8.xml.rels><?xml version="1.0" encoding="UTF-8" standalone="yes" ?>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theme" Target="../theme/theme8.xml"/></Relationships>
</file>

<file path=ppt/slideMasters/_rels/slideMaster9.xml.rels><?xml version="1.0" encoding="UTF-8" standalone="yes" ?>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9" Type="http://schemas.openxmlformats.org/officeDocument/2006/relationships/slideLayout" Target="../slideLayouts/slideLayout105.xml"/><Relationship Id="rId10" Type="http://schemas.openxmlformats.org/officeDocument/2006/relationships/slideLayout" Target="../slideLayouts/slideLayout106.xml"/><Relationship Id="rId11" Type="http://schemas.openxmlformats.org/officeDocument/2006/relationships/slideLayout" Target="../slideLayouts/slideLayout107.xml"/><Relationship Id="rId12" Type="http://schemas.openxmlformats.org/officeDocument/2006/relationships/slideLayout" Target="../slideLayouts/slideLayout108.xml"/><Relationship Id="rId13" Type="http://schemas.openxmlformats.org/officeDocument/2006/relationships/theme" Target="../theme/theme9.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blipFill>
          <a:blip r:embed="rId1"/>
          <a:srcRect/>
          <a:tile sx="100000" sy="100000" algn="tl"/>
        </a:blipFill>
        <a:effectLst/>
      </p:bgPr>
    </p:bg>
    <p:spTree>
      <p:nvGrpSpPr>
        <p:cNvPr id="1" name=""/>
        <p:cNvGrpSpPr/>
        <p:nvPr/>
      </p:nvGrpSpPr>
      <p:grpSpPr>
        <a:xfrm>
          <a:off x="0" y="0"/>
          <a:ext cx="0" cy="0"/>
          <a:chOff x="0" y="0"/>
          <a:chExt cx="0" cy="0"/>
        </a:xfrm>
      </p:grpSpPr>
      <p:sp>
        <p:nvSpPr>
          <p:cNvPr id="2" name="Freeform 7"/>
          <p:cNvSpPr>
            <a:extLst>
              <a:ext uri="smNativeData">
                <pr:smNativeData xmlns:pr="smNativeData" xmlns="smNativeData" val="SMDATA_15_Q2nrYhMAAAAlAAAACwAAAA0AAAAA/P////////8rDAAAdRcAAAAAAAAAAAAAAAAAAAEAAABQAAAAAAAAAAAA4D8AAAAAAADgPwAAAAAAAOA/AAAAAAAA4D8AAAAAAADgPwAAAAAAAOA/AAAAAAAA4D8AAAAAAADgPwAAAAAAAOA/AAAAAAAA4D8CAAAAjAAAAAEAAAAAAAAA9tfUDf///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F0aW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9tfUBv///wEAAAAAAAAAAAAAAAAAAAAAAAAAAAAAAAAAAAAAAAAAALxpYAB/f38A5+bmA8zMzADAwP8Af39/AAAAAAAAAAAAAAAAAAAAAAAAAAAAIQAAABgAAAAUAAAA/P////////8rDAAAdRcAABAAAAAmAAAACAAAAP//////////"/>
              </a:ext>
            </a:extLst>
          </p:cNvSpPr>
          <p:nvPr/>
        </p:nvSpPr>
        <p:spPr>
          <a:xfrm rot="5400000">
            <a:off x="-918845" y="915670"/>
            <a:ext cx="3813810" cy="1980565"/>
          </a:xfrm>
          <a:custGeom>
            <a:avLst/>
            <a:gdLst/>
            <a:ahLst/>
            <a:cxnLst/>
            <a:rect l="0" t="0" r="3813810" b="1980565"/>
            <a:pathLst>
              <a:path w="3813810" h="1980565">
                <a:moveTo>
                  <a:pt x="0" y="1980565"/>
                </a:moveTo>
                <a:lnTo>
                  <a:pt x="0" y="697204"/>
                </a:lnTo>
                <a:lnTo>
                  <a:pt x="86025" y="595391"/>
                </a:lnTo>
                <a:cubicBezTo>
                  <a:pt x="179468" y="489044"/>
                  <a:pt x="287385" y="378637"/>
                  <a:pt x="412294" y="264208"/>
                </a:cubicBezTo>
                <a:cubicBezTo>
                  <a:pt x="1744669" y="-956364"/>
                  <a:pt x="671570" y="2486289"/>
                  <a:pt x="1751482" y="1811267"/>
                </a:cubicBezTo>
                <a:cubicBezTo>
                  <a:pt x="2628910" y="1262811"/>
                  <a:pt x="3147073" y="1698051"/>
                  <a:pt x="3752992" y="1956520"/>
                </a:cubicBezTo>
                <a:lnTo>
                  <a:pt x="3813810" y="1980565"/>
                </a:lnTo>
                <a:close/>
              </a:path>
            </a:pathLst>
          </a:custGeom>
          <a:solidFill>
            <a:schemeClr val="accent2"/>
          </a:solidFill>
          <a:ln>
            <a:noFill/>
          </a:ln>
          <a:effectLst/>
        </p:spPr>
      </p:sp>
      <p:sp>
        <p:nvSpPr>
          <p:cNvPr id="3" name="Freeform 8"/>
          <p:cNvSpPr>
            <a:extLst>
              <a:ext uri="smNativeData">
                <pr:smNativeData xmlns:pr="smNativeData" xmlns="smNativeData" val="SMDATA_15_Q2nrYhMAAAAlAAAACwAAAA0AAAAA2zIAAP////8/OAAAPRIAAAAAAAAAAAAAAAAAAAEAAABQAAAAAAAAAAAA4D8AAAAAAADgPwAAAAAAAOA/AAAAAAAA4D8AAAAAAADgPwAAAAAAAOA/AAAAAAAA4D8AAAAAAADgPwAAAAAAAOA/AAAAAAAA4D8CAAAAjAAAAAEAAAAAAAAA/Y6CD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LxpYAB/f38A5+bmA8zMzADAwP8Af39/AAAAAAAAAAAAAAAAAAAAAAAAAAAAIQAAABgAAAAUAAAA2zIAAP////8/OAAAPRIAABAAAAAmAAAACAAAAP//////////"/>
              </a:ext>
            </a:extLst>
          </p:cNvSpPr>
          <p:nvPr/>
        </p:nvSpPr>
        <p:spPr>
          <a:xfrm rot="16200000" flipH="1">
            <a:off x="7222490" y="1043940"/>
            <a:ext cx="2965450" cy="876300"/>
          </a:xfrm>
          <a:custGeom>
            <a:avLst/>
            <a:gdLst/>
            <a:ahLst/>
            <a:cxnLst/>
            <a:rect l="0" t="0" r="2965450" b="876300"/>
            <a:pathLst>
              <a:path w="2965450" h="876300">
                <a:moveTo>
                  <a:pt x="0" y="600264"/>
                </a:moveTo>
                <a:lnTo>
                  <a:pt x="0" y="876300"/>
                </a:lnTo>
                <a:lnTo>
                  <a:pt x="2965450" y="876300"/>
                </a:lnTo>
                <a:lnTo>
                  <a:pt x="2912066" y="851579"/>
                </a:lnTo>
                <a:cubicBezTo>
                  <a:pt x="2361842" y="572604"/>
                  <a:pt x="1880922" y="-14937"/>
                  <a:pt x="1298907" y="291"/>
                </a:cubicBezTo>
                <a:cubicBezTo>
                  <a:pt x="944157" y="9575"/>
                  <a:pt x="578868" y="227469"/>
                  <a:pt x="201098" y="470600"/>
                </a:cubicBezTo>
                <a:close/>
              </a:path>
            </a:pathLst>
          </a:custGeom>
          <a:solidFill>
            <a:schemeClr val="accent1"/>
          </a:solidFill>
          <a:ln>
            <a:noFill/>
          </a:ln>
          <a:effectLst/>
        </p:spPr>
      </p:sp>
      <p:sp>
        <p:nvSpPr>
          <p:cNvPr id="4" name="Freeform 14"/>
          <p:cNvSpPr>
            <a:extLst>
              <a:ext uri="smNativeData">
                <pr:smNativeData xmlns:pr="smNativeData" xmlns="smNativeData" val="SMDATA_15_Q2nrYhMAAAAlAAAACwAAAA0AAAAAAAAAAAwZAAA/OAAAox8AAAAAAAAAAAAAAAAAAAEAAABQAAAAAAAAAAAA4D8AAAAAAADgPwAAAAAAAOA/AAAAAAAA4D8AAAAAAADgPwAAAAAAAOA/AAAAAAAA4D8AAAAAAADgPwAAAAAAAOA/AAAAAAAA4D8CAAAAjAAAAAEAAAAAAAAA+t57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gwT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57AP///wEAAAAAAAAAAAAAAAAAAAAAAAAAAAAAAAAAAAAAAAAAALxpYAB/f38A5+bmA8zMzADAwP8Af39/AAAAAAAAAAAAAAAAAAAAAAAAAAAAIQAAABgAAAAUAAAAAAAAAAwZAAA/OAAAox8AABAAAAAmAAAACAAAAP//////////"/>
              </a:ext>
            </a:extLst>
          </p:cNvSpPr>
          <p:nvPr/>
        </p:nvSpPr>
        <p:spPr>
          <a:xfrm>
            <a:off x="0" y="4071620"/>
            <a:ext cx="9143365" cy="1071245"/>
          </a:xfrm>
          <a:custGeom>
            <a:avLst/>
            <a:gdLst/>
            <a:ahLst/>
            <a:cxnLst/>
            <a:rect l="0" t="0" r="9143365" b="1071245"/>
            <a:pathLst>
              <a:path w="9143365" h="1071245">
                <a:moveTo>
                  <a:pt x="4907633" y="811196"/>
                </a:moveTo>
                <a:cubicBezTo>
                  <a:pt x="5443460" y="844696"/>
                  <a:pt x="5852994" y="470746"/>
                  <a:pt x="6461777" y="473259"/>
                </a:cubicBezTo>
                <a:cubicBezTo>
                  <a:pt x="7070560" y="475772"/>
                  <a:pt x="7491129" y="-84525"/>
                  <a:pt x="7969940" y="10951"/>
                </a:cubicBezTo>
                <a:cubicBezTo>
                  <a:pt x="8415033" y="117734"/>
                  <a:pt x="8945955" y="783558"/>
                  <a:pt x="9143365" y="867729"/>
                </a:cubicBezTo>
                <a:lnTo>
                  <a:pt x="9143365" y="1071245"/>
                </a:lnTo>
                <a:lnTo>
                  <a:pt x="6472813" y="1071245"/>
                </a:lnTo>
                <a:lnTo>
                  <a:pt x="4276778" y="1071245"/>
                </a:lnTo>
                <a:lnTo>
                  <a:pt x="0" y="1071245"/>
                </a:lnTo>
                <a:lnTo>
                  <a:pt x="0" y="867729"/>
                </a:lnTo>
                <a:cubicBezTo>
                  <a:pt x="135181" y="825861"/>
                  <a:pt x="1186495" y="864848"/>
                  <a:pt x="1598273" y="812504"/>
                </a:cubicBezTo>
                <a:cubicBezTo>
                  <a:pt x="2122607" y="720070"/>
                  <a:pt x="2695254" y="272474"/>
                  <a:pt x="3246814" y="272256"/>
                </a:cubicBezTo>
                <a:cubicBezTo>
                  <a:pt x="3798373" y="272037"/>
                  <a:pt x="4371806" y="777695"/>
                  <a:pt x="4907633" y="811196"/>
                </a:cubicBezTo>
                <a:close/>
              </a:path>
            </a:pathLst>
          </a:custGeom>
          <a:solidFill>
            <a:srgbClr val="FADE7B"/>
          </a:solidFill>
          <a:ln>
            <a:noFill/>
          </a:ln>
          <a:effectLst/>
        </p:spPr>
      </p:sp>
      <p:sp>
        <p:nvSpPr>
          <p:cNvPr id="5"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6"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BhAG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10.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Straight Connector 23"/>
          <p:cNvSpPr>
            <a:extLst>
              <a:ext uri="smNativeData">
                <pr:smNativeData xmlns:pr="smNativeData" xmlns="smNativeData" val="SMDATA_15_Q2nr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reewAe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reewB/f38A5+bmA8zMzADAwP8Af39/AAAAAAAAAAAAAAAAAAAAAAAAAAAAIQAAABgAAAAUAAAAkQMAAFIWAADlNAAAUhYAABAAAAAmAAAACAAAAP//////////"/>
              </a:ext>
            </a:extLst>
          </p:cNvSpPr>
          <p:nvPr/>
        </p:nvSpPr>
        <p:spPr>
          <a:xfrm>
            <a:off x="579755" y="3628390"/>
            <a:ext cx="8018780" cy="0"/>
          </a:xfrm>
          <a:prstGeom prst="line">
            <a:avLst/>
          </a:prstGeom>
          <a:noFill/>
          <a:ln w="19050" cap="flat" cmpd="sng" algn="ctr">
            <a:solidFill>
              <a:srgbClr val="FADE7B"/>
            </a:solidFill>
            <a:prstDash val="solid"/>
            <a:headEnd type="none"/>
            <a:tailEnd type="none"/>
          </a:ln>
          <a:effectLst/>
        </p:spPr>
      </p:sp>
      <p:sp>
        <p:nvSpPr>
          <p:cNvPr id="3" name="Freeform 17"/>
          <p:cNvSpPr>
            <a:extLst>
              <a:ext uri="smNativeData">
                <pr:smNativeData xmlns:pr="smNativeData" xmlns="smNativeData" val="SMDATA_15_Q2nrYhMAAAAlAAAACwAAAA0AAAAA/////+IaAAA+OAAAox8AAAAAAAAAAAAAAAAAAAEAAABQAAAAAAAAAAAA4D8AAAAAAADgPwAAAAAAAOA/AAAAAAAA4D8AAAAAAADgPwAAAAAAAOA/AAAAAAAA4D8AAAAAAADgPwAAAAAAAOA/AAAAAAAA4D8CAAAAjAAAAAEAAAAAAAAAItXA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50N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tXAAP///wEAAAAAAAAAAAAAAAAAAAAAAAAAAAAAAAAAAAAAAAAAALxpYAB/f38A5+bmA8zMzADAwP8Af39/AAAAAAAAAAAAAAAAAAAAAAAAAAAAIQAAABgAAAAUAAAA/////+IaAAA+OAAAox8AABAAAAAmAAAACAAAAP//////////"/>
              </a:ext>
            </a:extLst>
          </p:cNvSpPr>
          <p:nvPr/>
        </p:nvSpPr>
        <p:spPr>
          <a:xfrm flipH="1">
            <a:off x="-635" y="4370070"/>
            <a:ext cx="9143365" cy="772795"/>
          </a:xfrm>
          <a:custGeom>
            <a:avLst/>
            <a:gdLst/>
            <a:ahLst/>
            <a:cxnLst/>
            <a:rect l="0" t="0" r="9143365" b="772795"/>
            <a:pathLst>
              <a:path w="9143365" h="772795">
                <a:moveTo>
                  <a:pt x="5349309" y="365879"/>
                </a:moveTo>
                <a:cubicBezTo>
                  <a:pt x="5888891" y="402747"/>
                  <a:pt x="6568301" y="204920"/>
                  <a:pt x="7276051" y="222972"/>
                </a:cubicBezTo>
                <a:cubicBezTo>
                  <a:pt x="7983801" y="241024"/>
                  <a:pt x="8761507" y="332595"/>
                  <a:pt x="9143365" y="429716"/>
                </a:cubicBezTo>
                <a:lnTo>
                  <a:pt x="9143365" y="772795"/>
                </a:lnTo>
                <a:lnTo>
                  <a:pt x="6472813" y="772795"/>
                </a:lnTo>
                <a:lnTo>
                  <a:pt x="4276778" y="772795"/>
                </a:lnTo>
                <a:lnTo>
                  <a:pt x="0" y="772795"/>
                </a:lnTo>
                <a:lnTo>
                  <a:pt x="0" y="536251"/>
                </a:lnTo>
                <a:cubicBezTo>
                  <a:pt x="135181" y="465673"/>
                  <a:pt x="1994631" y="633135"/>
                  <a:pt x="2406409" y="544895"/>
                </a:cubicBezTo>
                <a:cubicBezTo>
                  <a:pt x="2930743" y="389074"/>
                  <a:pt x="3548083" y="31603"/>
                  <a:pt x="4038567" y="1768"/>
                </a:cubicBezTo>
                <a:cubicBezTo>
                  <a:pt x="4529050" y="-28067"/>
                  <a:pt x="4809729" y="329012"/>
                  <a:pt x="5349309" y="365879"/>
                </a:cubicBezTo>
                <a:close/>
              </a:path>
            </a:pathLst>
          </a:custGeom>
          <a:solidFill>
            <a:srgbClr val="22D5C0"/>
          </a:solidFill>
          <a:ln>
            <a:noFill/>
          </a:ln>
          <a:effectLst/>
        </p:spPr>
      </p:sp>
      <p:sp>
        <p:nvSpPr>
          <p:cNvPr id="4" name="Straight Connector 26"/>
          <p:cNvSpPr>
            <a:extLst>
              <a:ext uri="smNativeData">
                <pr:smNativeData xmlns:pr="smNativeData" xmlns="smNativeData" val="SMDATA_15_Q2nr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reewAe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JgsW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reewB/f38A5+bmA8zMzADAwP8Af39/AAAAAAAAAAAAAAAAAAAAAAAAAAAAIQAAABgAAAAUAAAAAQkAACgSAAABCQAAlBMAABAAAAAmAAAACAAAAP//////////"/>
              </a:ext>
            </a:extLst>
          </p:cNvSpPr>
          <p:nvPr/>
        </p:nvSpPr>
        <p:spPr>
          <a:xfrm>
            <a:off x="1463675" y="2951480"/>
            <a:ext cx="0" cy="231140"/>
          </a:xfrm>
          <a:prstGeom prst="line">
            <a:avLst/>
          </a:prstGeom>
          <a:noFill/>
          <a:ln w="19050" cap="flat" cmpd="sng" algn="ctr">
            <a:solidFill>
              <a:srgbClr val="FADE7B"/>
            </a:solidFill>
            <a:prstDash val="solid"/>
            <a:headEnd type="none"/>
            <a:tailEnd type="none"/>
          </a:ln>
          <a:effectLst/>
        </p:spPr>
      </p:sp>
      <p:sp>
        <p:nvSpPr>
          <p:cNvPr id="5" name="Straight Connector 34"/>
          <p:cNvSpPr>
            <a:extLst>
              <a:ext uri="smNativeData">
                <pr:smNativeData xmlns:pr="smNativeData" xmlns="smNativeData" val="SMDATA_15_Q2nr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reewAe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R4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reewB/f38A5+bmA8zMzADAwP8Af39/AAAAAAAAAAAAAAAAAAAAAAAAAAAAIQAAABgAAAAUAAAA1hsAACgSAADWGwAAlBMAABAAAAAmAAAACAAAAP//////////"/>
              </a:ext>
            </a:extLst>
          </p:cNvSpPr>
          <p:nvPr/>
        </p:nvSpPr>
        <p:spPr>
          <a:xfrm>
            <a:off x="4525010" y="2951480"/>
            <a:ext cx="0" cy="231140"/>
          </a:xfrm>
          <a:prstGeom prst="line">
            <a:avLst/>
          </a:prstGeom>
          <a:noFill/>
          <a:ln w="19050" cap="flat" cmpd="sng" algn="ctr">
            <a:solidFill>
              <a:srgbClr val="FADE7B"/>
            </a:solidFill>
            <a:prstDash val="solid"/>
            <a:headEnd type="none"/>
            <a:tailEnd type="none"/>
          </a:ln>
          <a:effectLst/>
        </p:spPr>
      </p:sp>
      <p:sp>
        <p:nvSpPr>
          <p:cNvPr id="6" name="Straight Connector 35"/>
          <p:cNvSpPr>
            <a:extLst>
              <a:ext uri="smNativeData">
                <pr:smNativeData xmlns:pr="smNativeData" xmlns="smNativeData" val="SMDATA_15_Q2nrY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reewAe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BjPS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reewB/f38A5+bmA8zMzADAwP8Af39/AAAAAAAAAAAAAAAAAAAAAAAAAAAAIQAAABgAAAAUAAAAny4AACgSAACgLgAAlBMAABAAAAAmAAAACAAAAP//////////"/>
              </a:ext>
            </a:extLst>
          </p:cNvSpPr>
          <p:nvPr/>
        </p:nvSpPr>
        <p:spPr>
          <a:xfrm>
            <a:off x="7578725" y="2951480"/>
            <a:ext cx="635" cy="231140"/>
          </a:xfrm>
          <a:prstGeom prst="line">
            <a:avLst/>
          </a:prstGeom>
          <a:noFill/>
          <a:ln w="19050" cap="flat" cmpd="sng" algn="ctr">
            <a:solidFill>
              <a:srgbClr val="FADE7B"/>
            </a:solidFill>
            <a:prstDash val="solid"/>
            <a:headEnd type="none"/>
            <a:tailEnd type="none"/>
          </a:ln>
          <a:effectLst/>
        </p:spPr>
      </p:sp>
      <p:sp>
        <p:nvSpPr>
          <p:cNvPr id="7" name="Oval 36"/>
          <p:cNvSpPr>
            <a:extLst>
              <a:ext uri="smNativeData">
                <pr:smNativeData xmlns:pr="smNativeData" xmlns="smNativeData" val="SMDATA_15_Q2nrYhMAAAAlAAAAZgAAAA0AAAAAkAAAAEgAAACQAAAASAAAAAAAAAAAAAAAAAAAAAEAAABQAAAAAAAAAAAA8D8AAAAAAADwPwAAAAAAAOA/AAAAAAAA4D8AAAAAAADgPwAAAAAAAOA/AAAAAAAA4D8AAAAAAADgPwAAAAAAAOA/AAAAAAAA4D8CAAAAjAAAAAEAAAAAAAAA8vLyAP///wgAAAAAAAAAAAAAAAAAAAAAAAAAAAAAAAAAAAAAZAAAAAEAAABAAAAAAAAAAAAAAAAAAAAAAAAAAAAAAAAAAAAAAAAAAAAAAAAAAAAAAAAAAAAAAAAAAAAAAAAAAAAAAAAAAAAAAAAAAAAAAAAAAAAAAAAAAAAAAAAAAAAAFAAAADwAAAABAAAAAAAAACLVwAA8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E6Z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vLyAP///wEAAAAAAAAAAAAAAAAAAAAAAAAAAAAAAAAAAAAAAAAAACLVwAB/f38A5+bmA8zMzADAwP8Af39/AAAAAAAAAAAAAAAAAAAAAAAAAAAAIQAAABgAAAAUAAAATxkAANYTAABQHgAA1xgAABAAAAAmAAAACAAAAP//////////"/>
              </a:ext>
            </a:extLst>
          </p:cNvSpPr>
          <p:nvPr/>
        </p:nvSpPr>
        <p:spPr>
          <a:xfrm>
            <a:off x="4114165" y="3224530"/>
            <a:ext cx="813435" cy="813435"/>
          </a:xfrm>
          <a:prstGeom prst="ellipse">
            <a:avLst/>
          </a:prstGeom>
          <a:solidFill>
            <a:srgbClr val="F2F2F2"/>
          </a:solidFill>
          <a:ln w="38100" cap="flat" cmpd="sng" algn="ctr">
            <a:solidFill>
              <a:srgbClr val="22D5C0"/>
            </a:solidFill>
            <a:prstDash val="solid"/>
            <a:headEnd type="none"/>
            <a:tailEnd type="none"/>
          </a:ln>
          <a:effectLst/>
        </p:spPr>
      </p:sp>
      <p:sp>
        <p:nvSpPr>
          <p:cNvPr id="8"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xhOn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9"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Vud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1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Freeform 6"/>
          <p:cNvSpPr>
            <a:extLst>
              <a:ext uri="smNativeData">
                <pr:smNativeData xmlns:pr="smNativeData" xmlns="smNativeData" val="SMDATA_15_Q2nrYhMAAAAlAAAACwAAAA0AAAAAsiMAAAYdAAA+OAAAox8AAAAAAAAAAAAAAAAAAAEAAABQAAAAAAAAAAAA4D8AAAAAAADgPwAAAAAAAOA/AAAAAAAA4D8AAAAAAADgPwAAAAAAAOA/AAAAAAAA4D8AAAAAAADgPwAAAAAAAOA/AAAAAAAA4D8CAAAAjAAAAAEAAAAAAAAA+t57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N0e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57AP///wEAAAAAAAAAAAAAAAAAAAAAAAAAAAAAAAAAAAAAAAAAALxpYAB/f38A5+bmA8zMzADAwP8Af39/AAAAAAAAAAAAAAAAAAAAAAAAAAAAIQAAABgAAAAUAAAAsiMAAAYdAAA+OAAAox8AABAAAAAmAAAACAAAAP//////////"/>
              </a:ext>
            </a:extLst>
          </p:cNvSpPr>
          <p:nvPr/>
        </p:nvSpPr>
        <p:spPr>
          <a:xfrm flipH="1">
            <a:off x="5802630" y="4718050"/>
            <a:ext cx="3340100" cy="424815"/>
          </a:xfrm>
          <a:custGeom>
            <a:avLst/>
            <a:gdLst/>
            <a:ahLst/>
            <a:cxnLst/>
            <a:rect l="0" t="0" r="3340100" b="424815"/>
            <a:pathLst>
              <a:path w="3340100" h="424815">
                <a:moveTo>
                  <a:pt x="0" y="290997"/>
                </a:moveTo>
                <a:lnTo>
                  <a:pt x="0" y="424815"/>
                </a:lnTo>
                <a:lnTo>
                  <a:pt x="3340101" y="424815"/>
                </a:lnTo>
                <a:lnTo>
                  <a:pt x="3279972" y="412830"/>
                </a:lnTo>
                <a:cubicBezTo>
                  <a:pt x="2660234" y="277588"/>
                  <a:pt x="2118555" y="-7243"/>
                  <a:pt x="1463009" y="140"/>
                </a:cubicBezTo>
                <a:cubicBezTo>
                  <a:pt x="1063440" y="4641"/>
                  <a:pt x="652002" y="110273"/>
                  <a:pt x="226505" y="228137"/>
                </a:cubicBezTo>
                <a:close/>
              </a:path>
            </a:pathLst>
          </a:custGeom>
          <a:solidFill>
            <a:srgbClr val="FADE7B"/>
          </a:solidFill>
          <a:ln>
            <a:noFill/>
          </a:ln>
          <a:effectLst/>
        </p:spPr>
      </p:sp>
      <p:sp>
        <p:nvSpPr>
          <p:cNvPr id="3"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EEA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4"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B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12.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Oval 20"/>
          <p:cNvSpPr>
            <a:extLst>
              <a:ext uri="smNativeData">
                <pr:smNativeData xmlns:pr="smNativeData" xmlns="smNativeData" val="SMDATA_15_Q2nrYhMAAAAlAAAAZgAAAA0AAAAAkAAAAEgAAACQAAAASAAAAAAAAAAAAAAAAAAAAAEAAABQAAAAAAAAAAAA8D8AAAAAAADwPwAAAAAAAOA/AAAAAAAA4D8AAAAAAADgPwAAAAAAAOA/AAAAAAAA4D8AAAAAAADgPwAAAAAAAOA/AAAAAAAA4D8CAAAAjAAAAAEAAAAAAAAA8vLyAP///wgAAAAAAAAAAAAAAAAAAAAAAAAAAAAAAAAAAAAAZAAAAAEAAABAAAAAAAAAAAAAAAAAAAAAAAAAAAAAAAAAAAAAAAAAAAAAAAAAAAAAAAAAAAAAAAAAAAAAAAAAAAAAAAAAAAAAAAAAAAAAAAAAAAAAAAAAAAAAAAAAAAAAFAAAADwAAAABAAAAAAAAACLVwAA8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B8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vLyAP///wEAAAAAAAAAAAAAAAAAAAAAAAAAAAAAAAAAAAAAAAAAACLVwAB/f38A5+bmA8zMzADAwP8Af39/AAAAAAAAAAAAAAAAAAAAAAAAAAAAIQAAABgAAAAUAAAA0QUAAEgPAACDDAAA+RUAABAAAAAmAAAACAAAAP//////////"/>
              </a:ext>
            </a:extLst>
          </p:cNvSpPr>
          <p:nvPr/>
        </p:nvSpPr>
        <p:spPr>
          <a:xfrm>
            <a:off x="945515" y="2484120"/>
            <a:ext cx="1088390" cy="1087755"/>
          </a:xfrm>
          <a:prstGeom prst="ellipse">
            <a:avLst/>
          </a:prstGeom>
          <a:solidFill>
            <a:srgbClr val="F2F2F2"/>
          </a:solidFill>
          <a:ln w="38100" cap="flat" cmpd="sng" algn="ctr">
            <a:solidFill>
              <a:srgbClr val="22D5C0"/>
            </a:solidFill>
            <a:prstDash val="solid"/>
            <a:headEnd type="none"/>
            <a:tailEnd type="none"/>
          </a:ln>
          <a:effectLst/>
        </p:spPr>
      </p:sp>
      <p:sp>
        <p:nvSpPr>
          <p:cNvPr id="3" name="Oval 18"/>
          <p:cNvSpPr>
            <a:extLst>
              <a:ext uri="smNativeData">
                <pr:smNativeData xmlns:pr="smNativeData" xmlns="smNativeData" val="SMDATA_15_Q2nrYhMAAAAlAAAAZgAAAA0AAAAAkAAAAEgAAACQAAAASAAAAAAAAAAAAAAAAAAAAAEAAABQAAAAAAAAAAAA8D8AAAAAAADwPwAAAAAAAOA/AAAAAAAA4D8AAAAAAADgPwAAAAAAAOA/AAAAAAAA4D8AAAAAAADgPwAAAAAAAOA/AAAAAAAA4D8CAAAAjAAAAAEAAAAAAAAA8vLyAP///wgAAAAAAAAAAAAAAAAAAAAAAAAAAAAAAAAAAAAAZAAAAAEAAABAAAAAAAAAAAAAAAAAAAAAAAAAAAAAAAAAAAAAAAAAAAAAAAAAAAAAAAAAAAAAAAAAAAAAAAAAAAAAAAAAAAAAAAAAAAAAAAAAAAAAAAAAAAAAAAAAAAAAFAAAADwAAAABAAAAAAAAACLVwAA8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V0AA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vLyAP///wEAAAAAAAAAAAAAAAAAAAAAAAAAAAAAAAAAAAAAAAAAACLVwAB/f38A5+bmA8zMzADAwP8Af39/AAAAAAAAAAAAAAAAAAAAAAAAAAAAIQAAABgAAAAUAAAArysAAEoPAABgMgAA+xUAABAAAAAmAAAACAAAAP//////////"/>
              </a:ext>
            </a:extLst>
          </p:cNvSpPr>
          <p:nvPr/>
        </p:nvSpPr>
        <p:spPr>
          <a:xfrm>
            <a:off x="7101205" y="2485390"/>
            <a:ext cx="1087755" cy="1087755"/>
          </a:xfrm>
          <a:prstGeom prst="ellipse">
            <a:avLst/>
          </a:prstGeom>
          <a:solidFill>
            <a:srgbClr val="F2F2F2"/>
          </a:solidFill>
          <a:ln w="38100" cap="flat" cmpd="sng" algn="ctr">
            <a:solidFill>
              <a:srgbClr val="22D5C0"/>
            </a:solidFill>
            <a:prstDash val="solid"/>
            <a:headEnd type="none"/>
            <a:tailEnd type="none"/>
          </a:ln>
          <a:effectLst/>
        </p:spPr>
      </p:sp>
      <p:sp>
        <p:nvSpPr>
          <p:cNvPr id="4" name="Freeform 26"/>
          <p:cNvSpPr>
            <a:extLst>
              <a:ext uri="smNativeData">
                <pr:smNativeData xmlns:pr="smNativeData" xmlns="smNativeData" val="SMDATA_15_Q2nrYhMAAAAlAAAACwAAAA0AAAAAAAAAADoaAABsNAAAox8AAAAAAAAAAAAAAAAAAAEAAABQAAAAAAAAAAAA4D8AAAAAAADgPwAAAAAAAOA/AAAAAAAA4D8AAAAAAADgPwAAAAAAAOA/AAAAAAAA4D8AAAAAAADgPwAAAAAAAOA/AAAAAAAA4D8CAAAAjAAAAAEAAAAAAAAA/Y6CD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xmb3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LxpYAB/f38A5+bmA8zMzADAwP8Af39/AAAAAAAAAAAAAAAAAAAAAAAAAAAAIQAAABgAAAAUAAAAAAAAADoaAABsNAAAox8AABAAAAAmAAAACAAAAP//////////"/>
              </a:ext>
            </a:extLst>
          </p:cNvSpPr>
          <p:nvPr/>
        </p:nvSpPr>
        <p:spPr>
          <a:xfrm>
            <a:off x="0" y="4263390"/>
            <a:ext cx="8521700" cy="879475"/>
          </a:xfrm>
          <a:custGeom>
            <a:avLst/>
            <a:gdLst/>
            <a:ahLst/>
            <a:cxnLst/>
            <a:rect l="0" t="0" r="8521700" b="879475"/>
            <a:pathLst>
              <a:path w="8521700" h="879475">
                <a:moveTo>
                  <a:pt x="1824773" y="1131"/>
                </a:moveTo>
                <a:cubicBezTo>
                  <a:pt x="1785402" y="-949"/>
                  <a:pt x="1745078" y="-202"/>
                  <a:pt x="1703646" y="3736"/>
                </a:cubicBezTo>
                <a:cubicBezTo>
                  <a:pt x="1206465" y="51017"/>
                  <a:pt x="612844" y="487686"/>
                  <a:pt x="48142" y="841960"/>
                </a:cubicBezTo>
                <a:lnTo>
                  <a:pt x="0" y="871625"/>
                </a:lnTo>
                <a:lnTo>
                  <a:pt x="0" y="879475"/>
                </a:lnTo>
                <a:lnTo>
                  <a:pt x="8521700" y="879475"/>
                </a:lnTo>
                <a:lnTo>
                  <a:pt x="8385585" y="831811"/>
                </a:lnTo>
                <a:cubicBezTo>
                  <a:pt x="7825578" y="656786"/>
                  <a:pt x="6916208" y="504482"/>
                  <a:pt x="6079225" y="471110"/>
                </a:cubicBezTo>
                <a:cubicBezTo>
                  <a:pt x="5122673" y="432974"/>
                  <a:pt x="4204426" y="850951"/>
                  <a:pt x="3475164" y="773057"/>
                </a:cubicBezTo>
                <a:cubicBezTo>
                  <a:pt x="2791480" y="700030"/>
                  <a:pt x="2415336" y="32362"/>
                  <a:pt x="1824773" y="1131"/>
                </a:cubicBezTo>
                <a:close/>
              </a:path>
            </a:pathLst>
          </a:custGeom>
          <a:solidFill>
            <a:schemeClr val="accent1"/>
          </a:solidFill>
          <a:ln>
            <a:noFill/>
          </a:ln>
          <a:effectLst/>
        </p:spPr>
      </p:sp>
      <p:sp>
        <p:nvSpPr>
          <p:cNvPr id="5" name="Freeform 42"/>
          <p:cNvSpPr>
            <a:extLst>
              <a:ext uri="smNativeData">
                <pr:smNativeData xmlns:pr="smNativeData" xmlns="smNativeData" val="SMDATA_15_Q2nrYhMAAAAlAAAACwAAAA0AAAAAAAAAAAEAAABhKAAAYQYAAAAAAAAAAAAAAAAAAAEAAABQAAAAAAAAAAAA4D8AAAAAAADgPwAAAAAAAOA/AAAAAAAA4D8AAAAAAADgPwAAAAAAAOA/AAAAAAAA4D8AAAAAAADgPwAAAAAAAOA/AAAAAAAA4D8CAAAAjAAAAAEAAAAAAAAAItXA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9ma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tXAAP///wEAAAAAAAAAAAAAAAAAAAAAAAAAAAAAAAAAAAAAAAAAALxpYAB/f38A5+bmA8zMzADAwP8Af39/AAAAAAAAAAAAAAAAAAAAAAAAAAAAIQAAABgAAAAUAAAAAAAAAAEAAABhKAAAYQYAABAAAAAmAAAACAAAAP//////////"/>
              </a:ext>
            </a:extLst>
          </p:cNvSpPr>
          <p:nvPr/>
        </p:nvSpPr>
        <p:spPr>
          <a:xfrm rot="10800000" flipH="1">
            <a:off x="0" y="635"/>
            <a:ext cx="6563995" cy="1036320"/>
          </a:xfrm>
          <a:custGeom>
            <a:avLst/>
            <a:gdLst/>
            <a:ahLst/>
            <a:cxnLst/>
            <a:rect l="0" t="0" r="6563995" b="1036320"/>
            <a:pathLst>
              <a:path w="6563995" h="1036320">
                <a:moveTo>
                  <a:pt x="0" y="1036320"/>
                </a:moveTo>
                <a:lnTo>
                  <a:pt x="6563995" y="1036320"/>
                </a:lnTo>
                <a:lnTo>
                  <a:pt x="6432147" y="966390"/>
                </a:lnTo>
                <a:cubicBezTo>
                  <a:pt x="6002594" y="763048"/>
                  <a:pt x="5305064" y="586103"/>
                  <a:pt x="4663057" y="547331"/>
                </a:cubicBezTo>
                <a:cubicBezTo>
                  <a:pt x="3929336" y="503024"/>
                  <a:pt x="3224997" y="988627"/>
                  <a:pt x="2665617" y="898130"/>
                </a:cubicBezTo>
                <a:cubicBezTo>
                  <a:pt x="2106237" y="807632"/>
                  <a:pt x="1815258" y="-68892"/>
                  <a:pt x="1306778" y="4342"/>
                </a:cubicBezTo>
                <a:cubicBezTo>
                  <a:pt x="925416" y="59271"/>
                  <a:pt x="470081" y="566589"/>
                  <a:pt x="36926" y="978180"/>
                </a:cubicBezTo>
                <a:lnTo>
                  <a:pt x="0" y="1012645"/>
                </a:lnTo>
                <a:close/>
              </a:path>
            </a:pathLst>
          </a:custGeom>
          <a:solidFill>
            <a:srgbClr val="22D5C0"/>
          </a:solidFill>
          <a:ln>
            <a:noFill/>
          </a:ln>
          <a:effectLst/>
        </p:spPr>
      </p:sp>
      <p:sp>
        <p:nvSpPr>
          <p:cNvPr id="6"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7"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13.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Freeform 6"/>
          <p:cNvSpPr>
            <a:extLst>
              <a:ext uri="smNativeData">
                <pr:smNativeData xmlns:pr="smNativeData" xmlns="smNativeData" val="SMDATA_15_Q2nrYhMAAAAlAAAACwAAAA0AAAAAACYAAD8aAAA+OAAAox8AAAAAAAAAAAAAAAAAAAEAAABQAAAAAAAAAAAA4D8AAAAAAADgPwAAAAAAAOA/AAAAAAAA4D8AAAAAAADgPwAAAAAAAOA/AAAAAAAA4D8AAAAAAADgPwAAAAAAAOA/AAAAAAAA4D8CAAAAjAAAAAEAAAAAAAAA/Y6CD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lhbC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LxpYAB/f38A5+bmA8zMzADAwP8Af39/AAAAAAAAAAAAAAAAAAAAAAAAAAAAIQAAABgAAAAUAAAAACYAAD8aAAA+OAAAox8AABAAAAAmAAAACAAAAP//////////"/>
              </a:ext>
            </a:extLst>
          </p:cNvSpPr>
          <p:nvPr/>
        </p:nvSpPr>
        <p:spPr>
          <a:xfrm flipH="1">
            <a:off x="6177280" y="4266565"/>
            <a:ext cx="2965450" cy="876300"/>
          </a:xfrm>
          <a:custGeom>
            <a:avLst/>
            <a:gdLst/>
            <a:ahLst/>
            <a:cxnLst/>
            <a:rect l="0" t="0" r="2965450" b="876300"/>
            <a:pathLst>
              <a:path w="2965450" h="876300">
                <a:moveTo>
                  <a:pt x="0" y="600264"/>
                </a:moveTo>
                <a:lnTo>
                  <a:pt x="0" y="876300"/>
                </a:lnTo>
                <a:lnTo>
                  <a:pt x="2965450" y="876300"/>
                </a:lnTo>
                <a:lnTo>
                  <a:pt x="2912066" y="851579"/>
                </a:lnTo>
                <a:cubicBezTo>
                  <a:pt x="2361842" y="572604"/>
                  <a:pt x="1880922" y="-14937"/>
                  <a:pt x="1298907" y="291"/>
                </a:cubicBezTo>
                <a:cubicBezTo>
                  <a:pt x="944157" y="9575"/>
                  <a:pt x="578868" y="227469"/>
                  <a:pt x="201098" y="470600"/>
                </a:cubicBezTo>
                <a:close/>
              </a:path>
            </a:pathLst>
          </a:custGeom>
          <a:solidFill>
            <a:schemeClr val="accent1"/>
          </a:solidFill>
          <a:ln>
            <a:noFill/>
          </a:ln>
          <a:effectLst/>
        </p:spPr>
      </p:sp>
      <p:sp>
        <p:nvSpPr>
          <p:cNvPr id="3"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4"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DbTw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14.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Freeform 22"/>
          <p:cNvSpPr>
            <a:extLst>
              <a:ext uri="smNativeData">
                <pr:smNativeData xmlns:pr="smNativeData" xmlns="smNativeData" val="SMDATA_15_Q2nrYhMAAAAlAAAACwAAAA0AAAAA7C0AAMELAAA/OAAAoh8AAAAAAAAAAAAAAgAAAAEAAABQAAAAAAAAAAAA4D8AAAAAAADgPwAAAAAAAOA/AAAAAAAA4D8AAAAAAADgPwAAAAAAAOA/AAAAAAAA4D8AAAAAAADgPwAAAAAAAOA/AAAAAAAA4D8CAAAAjAAAAAEAAAAAAAAA/Y6CD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LxpYAB/f38A5+bmA8zMzADAwP8Af39/AAAAAAAAAAAAAAAAAAAAAAAAAAAAIQAAABgAAAAUAAAA7C0AAMELAAA/OAAAoh8AABAAAAAmAAAACAAAAP//////////"/>
              </a:ext>
            </a:extLst>
          </p:cNvSpPr>
          <p:nvPr/>
        </p:nvSpPr>
        <p:spPr>
          <a:xfrm rot="5400000" flipH="1" flipV="1">
            <a:off x="6688455" y="2687320"/>
            <a:ext cx="3231515" cy="1678305"/>
          </a:xfrm>
          <a:custGeom>
            <a:avLst/>
            <a:gdLst/>
            <a:ahLst/>
            <a:cxnLst/>
            <a:rect l="0" t="0" r="3231515" b="1678305"/>
            <a:pathLst>
              <a:path w="3231515" h="1678305">
                <a:moveTo>
                  <a:pt x="0" y="1678305"/>
                </a:moveTo>
                <a:lnTo>
                  <a:pt x="0" y="590802"/>
                </a:lnTo>
                <a:lnTo>
                  <a:pt x="72890" y="504527"/>
                </a:lnTo>
                <a:cubicBezTo>
                  <a:pt x="152067" y="414410"/>
                  <a:pt x="243506" y="320850"/>
                  <a:pt x="349344" y="223886"/>
                </a:cubicBezTo>
                <a:cubicBezTo>
                  <a:pt x="1478291" y="-810410"/>
                  <a:pt x="569034" y="2106849"/>
                  <a:pt x="1484064" y="1534844"/>
                </a:cubicBezTo>
                <a:cubicBezTo>
                  <a:pt x="2227525" y="1070090"/>
                  <a:pt x="2666575" y="1438906"/>
                  <a:pt x="3179982" y="1657929"/>
                </a:cubicBezTo>
                <a:lnTo>
                  <a:pt x="3231515" y="1678305"/>
                </a:lnTo>
                <a:close/>
              </a:path>
            </a:pathLst>
          </a:custGeom>
          <a:solidFill>
            <a:schemeClr val="accent1"/>
          </a:solidFill>
          <a:ln>
            <a:noFill/>
          </a:ln>
          <a:effectLst/>
        </p:spPr>
      </p:sp>
      <p:sp>
        <p:nvSpPr>
          <p:cNvPr id="3" name="Freeform 32"/>
          <p:cNvSpPr>
            <a:extLst>
              <a:ext uri="smNativeData">
                <pr:smNativeData xmlns:pr="smNativeData" xmlns="smNativeData" val="SMDATA_15_Q2nrYhMAAAAlAAAACwAAAA0AAAAA+////wAAAADeAwAAJQ0AAAAAAAAAAAAAAAAAAAEAAABQAAAAAAAAAAAA4D8AAAAAAADgPwAAAAAAAOA/AAAAAAAA4D8AAAAAAADgPwAAAAAAAOA/AAAAAAAA4D8AAAAAAADgPwAAAAAAAOA/AAAAAAAA4D8CAAAAjAAAAAEAAAAAAAAA9tfUDf///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4gd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9tfUBv///wEAAAAAAAAAAAAAAAAAAAAAAAAAAAAAAAAAAAAAAAAAALxpYAB/f38A5+bmA8zMzADAwP8Af39/AAAAAAAAAAAAAAAAAAAAAAAAAAAAIQAAABgAAAAUAAAA+////wAAAADeAwAAJQ0AABAAAAAmAAAACAAAAP//////////"/>
              </a:ext>
            </a:extLst>
          </p:cNvSpPr>
          <p:nvPr/>
        </p:nvSpPr>
        <p:spPr>
          <a:xfrm rot="5400000">
            <a:off x="-755650" y="752475"/>
            <a:ext cx="2136775" cy="631825"/>
          </a:xfrm>
          <a:custGeom>
            <a:avLst/>
            <a:gdLst/>
            <a:ahLst/>
            <a:cxnLst/>
            <a:rect l="0" t="0" r="2136775" b="631825"/>
            <a:pathLst>
              <a:path w="2136775" h="631825">
                <a:moveTo>
                  <a:pt x="0" y="432799"/>
                </a:moveTo>
                <a:lnTo>
                  <a:pt x="0" y="631825"/>
                </a:lnTo>
                <a:lnTo>
                  <a:pt x="2136775" y="631825"/>
                </a:lnTo>
                <a:lnTo>
                  <a:pt x="2098309" y="614000"/>
                </a:lnTo>
                <a:cubicBezTo>
                  <a:pt x="1701840" y="412855"/>
                  <a:pt x="1355310" y="-10773"/>
                  <a:pt x="935936" y="209"/>
                </a:cubicBezTo>
                <a:cubicBezTo>
                  <a:pt x="680318" y="6903"/>
                  <a:pt x="417107" y="164008"/>
                  <a:pt x="144902" y="339309"/>
                </a:cubicBezTo>
                <a:close/>
              </a:path>
            </a:pathLst>
          </a:custGeom>
          <a:solidFill>
            <a:schemeClr val="accent2"/>
          </a:solidFill>
          <a:ln>
            <a:noFill/>
          </a:ln>
          <a:effectLst/>
        </p:spPr>
      </p:sp>
      <p:sp>
        <p:nvSpPr>
          <p:cNvPr id="4" name="Freeform 26"/>
          <p:cNvSpPr>
            <a:extLst>
              <a:ext uri="smNativeData">
                <pr:smNativeData xmlns:pr="smNativeData" xmlns="smNativeData" val="SMDATA_15_Q2nrYhMAAAAlAAAACwAAAA0AAAAAAAAAABUcAABzIgAAox8AAAAAAAAAAAAAAAAAAAEAAABQAAAAAAAAAAAA4D8AAAAAAADgPwAAAAAAAOA/AAAAAAAA4D8AAAAAAADgPwAAAAAAAOA/AAAAAAAA4D8AAAAAAADgPwAAAAAAAOA/AAAAAAAA4D8CAAAAjAAAAAEAAAAAAAAAItXA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gzOT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tXAAP///wEAAAAAAAAAAAAAAAAAAAAAAAAAAAAAAAAAAAAAAAAAALxpYAB/f38A5+bmA8zMzADAwP8Af39/AAAAAAAAAAAAAAAAAAAAAAAAAAAAIQAAABgAAAAUAAAAAAAAABUcAABzIgAAox8AABAAAAAmAAAACAAAAP//////////"/>
              </a:ext>
            </a:extLst>
          </p:cNvSpPr>
          <p:nvPr/>
        </p:nvSpPr>
        <p:spPr>
          <a:xfrm>
            <a:off x="0" y="4565015"/>
            <a:ext cx="5600065" cy="577850"/>
          </a:xfrm>
          <a:custGeom>
            <a:avLst/>
            <a:gdLst/>
            <a:ahLst/>
            <a:cxnLst/>
            <a:rect l="0" t="0" r="5600065" b="577850"/>
            <a:pathLst>
              <a:path w="5600065" h="577850">
                <a:moveTo>
                  <a:pt x="1199154" y="744"/>
                </a:moveTo>
                <a:cubicBezTo>
                  <a:pt x="1173283" y="-619"/>
                  <a:pt x="1146784" y="-128"/>
                  <a:pt x="1119556" y="2455"/>
                </a:cubicBezTo>
                <a:cubicBezTo>
                  <a:pt x="792832" y="33520"/>
                  <a:pt x="402732" y="320429"/>
                  <a:pt x="31636" y="553201"/>
                </a:cubicBezTo>
                <a:lnTo>
                  <a:pt x="0" y="572693"/>
                </a:lnTo>
                <a:lnTo>
                  <a:pt x="0" y="577850"/>
                </a:lnTo>
                <a:lnTo>
                  <a:pt x="5600064" y="577850"/>
                </a:lnTo>
                <a:lnTo>
                  <a:pt x="5510615" y="546533"/>
                </a:lnTo>
                <a:cubicBezTo>
                  <a:pt x="5142605" y="431535"/>
                  <a:pt x="4545009" y="331465"/>
                  <a:pt x="3994983" y="309538"/>
                </a:cubicBezTo>
                <a:cubicBezTo>
                  <a:pt x="3366382" y="284481"/>
                  <a:pt x="2762952" y="559109"/>
                  <a:pt x="2283715" y="507929"/>
                </a:cubicBezTo>
                <a:cubicBezTo>
                  <a:pt x="1834430" y="459948"/>
                  <a:pt x="1587246" y="21263"/>
                  <a:pt x="1199154" y="744"/>
                </a:cubicBezTo>
                <a:close/>
              </a:path>
            </a:pathLst>
          </a:custGeom>
          <a:solidFill>
            <a:srgbClr val="22D5C0"/>
          </a:solidFill>
          <a:ln>
            <a:noFill/>
          </a:ln>
          <a:effectLst/>
        </p:spPr>
      </p:sp>
      <p:sp>
        <p:nvSpPr>
          <p:cNvPr id="5"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RzI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6"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eCcv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2.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Freeform 11"/>
          <p:cNvSpPr>
            <a:extLst>
              <a:ext uri="smNativeData">
                <pr:smNativeData xmlns:pr="smNativeData" xmlns="smNativeData" val="SMDATA_15_Q2nrYhMAAAAlAAAACwAAAA0AAAAA/////wEAAAA+CwAApB8AAAAAAAAAAAAAAAAAAAEAAABQAAAAAAAAAAAA4D8AAAAAAADgPwAAAAAAAOA/AAAAAAAA4D8AAAAAAADgPwAAAAAAAOA/AAAAAAAA4D8AAAAAAADgPwAAAAAAAOA/AAAAAAAA4D8CAAAAjAAAAAEAAAAAAAAA+t57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57AP///wEAAAAAAAAAAAAAAAAAAAAAAAAAAAAAAAAAAAAAAAAAALxpYAB/f38A5+bmA8zMzADAwP8Af39/AAAAAAAAAAAAAAAAAAAAAAAAAAAAIQAAABgAAAAUAAAA/////wEAAAA+CwAApB8AABAAAAAmAAAACAAAAP//////////"/>
              </a:ext>
            </a:extLst>
          </p:cNvSpPr>
          <p:nvPr/>
        </p:nvSpPr>
        <p:spPr>
          <a:xfrm rot="5400000" flipH="1">
            <a:off x="-1657985" y="1657985"/>
            <a:ext cx="5142865" cy="1828165"/>
          </a:xfrm>
          <a:custGeom>
            <a:avLst/>
            <a:gdLst/>
            <a:ahLst/>
            <a:cxnLst/>
            <a:rect l="0" t="0" r="5142865" b="1828165"/>
            <a:pathLst>
              <a:path w="5142865" h="1828165">
                <a:moveTo>
                  <a:pt x="5142865" y="1828165"/>
                </a:moveTo>
                <a:lnTo>
                  <a:pt x="5142865" y="762639"/>
                </a:lnTo>
                <a:lnTo>
                  <a:pt x="5092145" y="721022"/>
                </a:lnTo>
                <a:cubicBezTo>
                  <a:pt x="4697437" y="381151"/>
                  <a:pt x="4317752" y="-13409"/>
                  <a:pt x="3881194" y="350"/>
                </a:cubicBezTo>
                <a:cubicBezTo>
                  <a:pt x="3526405" y="11530"/>
                  <a:pt x="3161078" y="273930"/>
                  <a:pt x="2783268" y="566720"/>
                </a:cubicBezTo>
                <a:lnTo>
                  <a:pt x="2582148" y="722869"/>
                </a:lnTo>
                <a:lnTo>
                  <a:pt x="2582148" y="724926"/>
                </a:lnTo>
                <a:lnTo>
                  <a:pt x="2554011" y="742338"/>
                </a:lnTo>
                <a:cubicBezTo>
                  <a:pt x="2496234" y="775078"/>
                  <a:pt x="2438980" y="797755"/>
                  <a:pt x="2382470" y="803981"/>
                </a:cubicBezTo>
                <a:cubicBezTo>
                  <a:pt x="2081084" y="837183"/>
                  <a:pt x="1850733" y="466559"/>
                  <a:pt x="1508312" y="469049"/>
                </a:cubicBezTo>
                <a:cubicBezTo>
                  <a:pt x="1165890" y="471539"/>
                  <a:pt x="929332" y="-83774"/>
                  <a:pt x="660016" y="10853"/>
                </a:cubicBezTo>
                <a:cubicBezTo>
                  <a:pt x="409664" y="116687"/>
                  <a:pt x="111036" y="776589"/>
                  <a:pt x="0" y="860012"/>
                </a:cubicBezTo>
                <a:lnTo>
                  <a:pt x="0" y="1061717"/>
                </a:lnTo>
                <a:lnTo>
                  <a:pt x="0" y="1828165"/>
                </a:lnTo>
                <a:close/>
              </a:path>
            </a:pathLst>
          </a:custGeom>
          <a:solidFill>
            <a:srgbClr val="FADE7B"/>
          </a:solidFill>
          <a:ln>
            <a:noFill/>
          </a:ln>
          <a:effectLst/>
        </p:spPr>
      </p:sp>
      <p:sp>
        <p:nvSpPr>
          <p:cNvPr id="3" name="Freeform 7"/>
          <p:cNvSpPr>
            <a:extLst>
              <a:ext uri="smNativeData">
                <pr:smNativeData xmlns:pr="smNativeData" xmlns="smNativeData" val="SMDATA_15_Q2nrYhMAAAAlAAAACwAAAA0AAAAAJy8AAAAAAABAOAAAox8AAAAAAAAAAAAAAAAAAAEAAABQAAAAAAAAAAAA4D8AAAAAAADgPwAAAAAAAOA/AAAAAAAA4D8AAAAAAADgPwAAAAAAAOA/AAAAAAAA4D8AAAAAAADgPwAAAAAAAOA/AAAAAAAA4D8CAAAAjAAAAAEAAAAAAAAAItXA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E6c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tXAAP///wEAAAAAAAAAAAAAAAAAAAAAAAAAAAAAAAAAAAAAAAAAALxpYAB/f38A5+bmA8zMzADAwP8Af39/AAAAAAAAAAAAAAAAAAAAAAAAAAAAIQAAABgAAAAUAAAAJy8AAAAAAABAOAAAox8AABAAAAAmAAAACAAAAP//////////"/>
              </a:ext>
            </a:extLst>
          </p:cNvSpPr>
          <p:nvPr/>
        </p:nvSpPr>
        <p:spPr>
          <a:xfrm rot="16200000" flipH="1">
            <a:off x="5833110" y="1831975"/>
            <a:ext cx="5142865" cy="1478915"/>
          </a:xfrm>
          <a:custGeom>
            <a:avLst/>
            <a:gdLst/>
            <a:ahLst/>
            <a:cxnLst/>
            <a:rect l="0" t="0" r="5142865" b="1478915"/>
            <a:pathLst>
              <a:path w="5142865" h="1478915">
                <a:moveTo>
                  <a:pt x="0" y="789470"/>
                </a:moveTo>
                <a:lnTo>
                  <a:pt x="0" y="1478912"/>
                </a:lnTo>
                <a:lnTo>
                  <a:pt x="1210904" y="1478912"/>
                </a:lnTo>
                <a:lnTo>
                  <a:pt x="2985190" y="1478912"/>
                </a:lnTo>
                <a:lnTo>
                  <a:pt x="5142865" y="1478912"/>
                </a:lnTo>
                <a:lnTo>
                  <a:pt x="5142865" y="822355"/>
                </a:lnTo>
                <a:cubicBezTo>
                  <a:pt x="4834342" y="636493"/>
                  <a:pt x="4205994" y="461250"/>
                  <a:pt x="3634167" y="426705"/>
                </a:cubicBezTo>
                <a:cubicBezTo>
                  <a:pt x="3062339" y="392163"/>
                  <a:pt x="2513410" y="770744"/>
                  <a:pt x="2077456" y="700192"/>
                </a:cubicBezTo>
                <a:cubicBezTo>
                  <a:pt x="1641502" y="629639"/>
                  <a:pt x="1414726" y="-53713"/>
                  <a:pt x="1018441" y="3384"/>
                </a:cubicBezTo>
                <a:cubicBezTo>
                  <a:pt x="721226" y="46208"/>
                  <a:pt x="366358" y="441718"/>
                  <a:pt x="28779" y="762600"/>
                </a:cubicBezTo>
                <a:close/>
              </a:path>
            </a:pathLst>
          </a:custGeom>
          <a:solidFill>
            <a:srgbClr val="22D5C0"/>
          </a:solidFill>
          <a:ln>
            <a:noFill/>
          </a:ln>
          <a:effectLst/>
        </p:spPr>
      </p:sp>
      <p:sp>
        <p:nvSpPr>
          <p:cNvPr id="4"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5"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3.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Freeform 26"/>
          <p:cNvSpPr>
            <a:extLst>
              <a:ext uri="smNativeData">
                <pr:smNativeData xmlns:pr="smNativeData" xmlns="smNativeData" val="SMDATA_15_Q2nrYhMAAAAlAAAACwAAAA0AAAAAmxQAAL0aAAA+OAAAox8AAAAAAAAAAAAAAAAAAAEAAABQAAAAAAAAAAAA4D8AAAAAAADgPwAAAAAAAOA/AAAAAAAA4D8AAAAAAADgPwAAAAAAAOA/AAAAAAAA4D8AAAAAAADgPwAAAAAAAOA/AAAAAAAA4D8CAAAAjAAAAAEAAAAAAAAAItXA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tXAAP///wEAAAAAAAAAAAAAAAAAAAAAAAAAAAAAAAAAAAAAAAAAALxpYAB/f38A5+bmA8zMzADAwP8Af39/AAAAAAAAAAAAAAAAAAAAAAAAAAAAIQAAABgAAAAUAAAAmxQAAL0aAAA+OAAAox8AABAAAAAmAAAACAAAAP//////////"/>
              </a:ext>
            </a:extLst>
          </p:cNvSpPr>
          <p:nvPr/>
        </p:nvSpPr>
        <p:spPr>
          <a:xfrm flipH="1">
            <a:off x="3349625" y="4346575"/>
            <a:ext cx="5793105" cy="796290"/>
          </a:xfrm>
          <a:custGeom>
            <a:avLst/>
            <a:gdLst/>
            <a:ahLst/>
            <a:cxnLst/>
            <a:rect l="0" t="0" r="5793105" b="796290"/>
            <a:pathLst>
              <a:path w="5793105" h="796290">
                <a:moveTo>
                  <a:pt x="1240491" y="1025"/>
                </a:moveTo>
                <a:cubicBezTo>
                  <a:pt x="1213727" y="-854"/>
                  <a:pt x="1186314" y="-178"/>
                  <a:pt x="1158149" y="3383"/>
                </a:cubicBezTo>
                <a:cubicBezTo>
                  <a:pt x="820162" y="46191"/>
                  <a:pt x="416615" y="441559"/>
                  <a:pt x="32727" y="762323"/>
                </a:cubicBezTo>
                <a:lnTo>
                  <a:pt x="0" y="789183"/>
                </a:lnTo>
                <a:lnTo>
                  <a:pt x="0" y="796290"/>
                </a:lnTo>
                <a:lnTo>
                  <a:pt x="5793104" y="796290"/>
                </a:lnTo>
                <a:lnTo>
                  <a:pt x="5700572" y="753135"/>
                </a:lnTo>
                <a:cubicBezTo>
                  <a:pt x="5319876" y="594665"/>
                  <a:pt x="4701680" y="456766"/>
                  <a:pt x="4132694" y="426550"/>
                </a:cubicBezTo>
                <a:cubicBezTo>
                  <a:pt x="3482425" y="392021"/>
                  <a:pt x="2858194" y="770464"/>
                  <a:pt x="2362437" y="699938"/>
                </a:cubicBezTo>
                <a:cubicBezTo>
                  <a:pt x="1897664" y="633818"/>
                  <a:pt x="1641960" y="29301"/>
                  <a:pt x="1240491" y="1025"/>
                </a:cubicBezTo>
                <a:close/>
              </a:path>
            </a:pathLst>
          </a:custGeom>
          <a:solidFill>
            <a:srgbClr val="22D5C0"/>
          </a:solidFill>
          <a:ln>
            <a:noFill/>
          </a:ln>
          <a:effectLst/>
        </p:spPr>
      </p:sp>
      <p:sp>
        <p:nvSpPr>
          <p:cNvPr id="3" name="Freeform 11"/>
          <p:cNvSpPr>
            <a:extLst>
              <a:ext uri="smNativeData">
                <pr:smNativeData xmlns:pr="smNativeData" xmlns="smNativeData" val="SMDATA_15_Q2nrYhMAAAAlAAAACwAAAA0AAAAA/////wEAAAA+CwAApB8AAAAAAAAAAAAAAAAAAAEAAABQAAAAAAAAAAAA4D8AAAAAAADgPwAAAAAAAOA/AAAAAAAA4D8AAAAAAADgPwAAAAAAAOA/AAAAAAAA4D8AAAAAAADgPwAAAAAAAOA/AAAAAAAA4D8CAAAAjAAAAAEAAAAAAAAA9tfUDf///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9tfUBv///wEAAAAAAAAAAAAAAAAAAAAAAAAAAAAAAAAAAAAAAAAAALxpYAB/f38A5+bmA8zMzADAwP8Af39/AAAAAAAAAAAAAAAAAAAAAAAAAAAAIQAAABgAAAAUAAAA/////wEAAAA+CwAApB8AABAAAAAmAAAACAAAAP//////////"/>
              </a:ext>
            </a:extLst>
          </p:cNvSpPr>
          <p:nvPr/>
        </p:nvSpPr>
        <p:spPr>
          <a:xfrm rot="5400000" flipH="1">
            <a:off x="-1657985" y="1657985"/>
            <a:ext cx="5142865" cy="1828165"/>
          </a:xfrm>
          <a:custGeom>
            <a:avLst/>
            <a:gdLst/>
            <a:ahLst/>
            <a:cxnLst/>
            <a:rect l="0" t="0" r="5142865" b="1828165"/>
            <a:pathLst>
              <a:path w="5142865" h="1828165">
                <a:moveTo>
                  <a:pt x="5142865" y="1828165"/>
                </a:moveTo>
                <a:lnTo>
                  <a:pt x="5142865" y="762639"/>
                </a:lnTo>
                <a:lnTo>
                  <a:pt x="5092145" y="721022"/>
                </a:lnTo>
                <a:cubicBezTo>
                  <a:pt x="4697437" y="381151"/>
                  <a:pt x="4317752" y="-13409"/>
                  <a:pt x="3881194" y="350"/>
                </a:cubicBezTo>
                <a:cubicBezTo>
                  <a:pt x="3526405" y="11530"/>
                  <a:pt x="3161078" y="273930"/>
                  <a:pt x="2783268" y="566720"/>
                </a:cubicBezTo>
                <a:lnTo>
                  <a:pt x="2582148" y="722869"/>
                </a:lnTo>
                <a:lnTo>
                  <a:pt x="2582148" y="724926"/>
                </a:lnTo>
                <a:lnTo>
                  <a:pt x="2554011" y="742338"/>
                </a:lnTo>
                <a:cubicBezTo>
                  <a:pt x="2496234" y="775078"/>
                  <a:pt x="2438980" y="797755"/>
                  <a:pt x="2382470" y="803981"/>
                </a:cubicBezTo>
                <a:cubicBezTo>
                  <a:pt x="2081084" y="837183"/>
                  <a:pt x="1850733" y="466559"/>
                  <a:pt x="1508312" y="469049"/>
                </a:cubicBezTo>
                <a:cubicBezTo>
                  <a:pt x="1165890" y="471539"/>
                  <a:pt x="929332" y="-83774"/>
                  <a:pt x="660016" y="10853"/>
                </a:cubicBezTo>
                <a:cubicBezTo>
                  <a:pt x="409664" y="116687"/>
                  <a:pt x="111036" y="776589"/>
                  <a:pt x="0" y="860012"/>
                </a:cubicBezTo>
                <a:lnTo>
                  <a:pt x="0" y="1061717"/>
                </a:lnTo>
                <a:lnTo>
                  <a:pt x="0" y="1828165"/>
                </a:lnTo>
                <a:close/>
              </a:path>
            </a:pathLst>
          </a:custGeom>
          <a:solidFill>
            <a:schemeClr val="accent2"/>
          </a:solidFill>
          <a:ln>
            <a:noFill/>
          </a:ln>
          <a:effectLst/>
        </p:spPr>
      </p:sp>
      <p:sp>
        <p:nvSpPr>
          <p:cNvPr id="4"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5"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4.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Freeform 10"/>
          <p:cNvSpPr>
            <a:extLst>
              <a:ext uri="smNativeData">
                <pr:smNativeData xmlns:pr="smNativeData" xmlns="smNativeData" val="SMDATA_15_Q2nrYhMAAAAlAAAACwAAAA0AAAAArS4AAAAAAAA/OAAAbBIAAAAAAAAAAAAAAgAAAAEAAABQAAAAAAAAAAAA4D8AAAAAAADgPwAAAAAAAOA/AAAAAAAA4D8AAAAAAADgPwAAAAAAAOA/AAAAAAAA4D8AAAAAAADgPwAAAAAAAOA/AAAAAAAA4D8CAAAAjAAAAAEAAAAAAAAA+t57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57AP///wEAAAAAAAAAAAAAAAAAAAAAAAAAAAAAAAAAAAAAAAAAALxpYAB/f38A5+bmA8zMzADAwP8Af39/AAAAAAAAAAAAAAAAAAAAAAAAAAAAIQAAABgAAAAUAAAArS4AAAAAAAA/OAAAbBIAABAAAAAmAAAACAAAAP//////////"/>
              </a:ext>
            </a:extLst>
          </p:cNvSpPr>
          <p:nvPr/>
        </p:nvSpPr>
        <p:spPr>
          <a:xfrm rot="5400000" flipV="1">
            <a:off x="6868160" y="719455"/>
            <a:ext cx="2994660" cy="1555750"/>
          </a:xfrm>
          <a:custGeom>
            <a:avLst/>
            <a:gdLst/>
            <a:ahLst/>
            <a:cxnLst/>
            <a:rect l="0" t="0" r="2994660" b="1555750"/>
            <a:pathLst>
              <a:path w="2994660" h="1555750">
                <a:moveTo>
                  <a:pt x="0" y="1555750"/>
                </a:moveTo>
                <a:lnTo>
                  <a:pt x="0" y="547660"/>
                </a:lnTo>
                <a:lnTo>
                  <a:pt x="67548" y="467685"/>
                </a:lnTo>
                <a:cubicBezTo>
                  <a:pt x="140921" y="384149"/>
                  <a:pt x="225659" y="297422"/>
                  <a:pt x="323739" y="207538"/>
                </a:cubicBezTo>
                <a:cubicBezTo>
                  <a:pt x="1369940" y="-751226"/>
                  <a:pt x="527327" y="1953001"/>
                  <a:pt x="1375290" y="1422765"/>
                </a:cubicBezTo>
                <a:cubicBezTo>
                  <a:pt x="2064259" y="991949"/>
                  <a:pt x="2471128" y="1333833"/>
                  <a:pt x="2946905" y="1536863"/>
                </a:cubicBezTo>
                <a:lnTo>
                  <a:pt x="2994660" y="1555750"/>
                </a:lnTo>
                <a:close/>
              </a:path>
            </a:pathLst>
          </a:custGeom>
          <a:solidFill>
            <a:srgbClr val="FADE7B"/>
          </a:solidFill>
          <a:ln>
            <a:noFill/>
          </a:ln>
          <a:effectLst/>
        </p:spPr>
      </p:sp>
      <p:sp>
        <p:nvSpPr>
          <p:cNvPr id="3" name="Freeform 48"/>
          <p:cNvSpPr>
            <a:extLst>
              <a:ext uri="smNativeData">
                <pr:smNativeData xmlns:pr="smNativeData" xmlns="smNativeData" val="SMDATA_15_Q2nrYhMAAAAlAAAACwAAAA0AAAAA/////6EaAAA+OAAAox8AAAAAAAAAAAAAAAAAAAEAAABQAAAAAAAAAAAA4D8AAAAAAADgPwAAAAAAAOA/AAAAAAAA4D8AAAAAAADgPwAAAAAAAOA/AAAAAAAA4D8AAAAAAADgPwAAAAAAAOA/AAAAAAAA4D8CAAAAjAAAAAEAAAAAAAAA/Y6CD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F0aW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LxpYAB/f38A5+bmA8zMzADAwP8Af39/AAAAAAAAAAAAAAAAAAAAAAAAAAAAIQAAABgAAAAUAAAA/////6EaAAA+OAAAox8AABAAAAAmAAAACAAAAP//////////"/>
              </a:ext>
            </a:extLst>
          </p:cNvSpPr>
          <p:nvPr/>
        </p:nvSpPr>
        <p:spPr>
          <a:xfrm flipH="1">
            <a:off x="-635" y="4328795"/>
            <a:ext cx="9143365" cy="814070"/>
          </a:xfrm>
          <a:custGeom>
            <a:avLst/>
            <a:gdLst/>
            <a:ahLst/>
            <a:cxnLst/>
            <a:rect l="0" t="0" r="9143365" b="814070"/>
            <a:pathLst>
              <a:path w="9143365" h="814070">
                <a:moveTo>
                  <a:pt x="4907633" y="616452"/>
                </a:moveTo>
                <a:cubicBezTo>
                  <a:pt x="5443460" y="641909"/>
                  <a:pt x="5852994" y="357734"/>
                  <a:pt x="6461777" y="359643"/>
                </a:cubicBezTo>
                <a:cubicBezTo>
                  <a:pt x="7070560" y="361553"/>
                  <a:pt x="7491129" y="-64227"/>
                  <a:pt x="7969940" y="8322"/>
                </a:cubicBezTo>
                <a:cubicBezTo>
                  <a:pt x="8415033" y="89469"/>
                  <a:pt x="8945955" y="595449"/>
                  <a:pt x="9143365" y="659412"/>
                </a:cubicBezTo>
                <a:lnTo>
                  <a:pt x="9143365" y="814070"/>
                </a:lnTo>
                <a:lnTo>
                  <a:pt x="6472813" y="814070"/>
                </a:lnTo>
                <a:lnTo>
                  <a:pt x="4276778" y="814070"/>
                </a:lnTo>
                <a:lnTo>
                  <a:pt x="0" y="814070"/>
                </a:lnTo>
                <a:lnTo>
                  <a:pt x="0" y="659412"/>
                </a:lnTo>
                <a:cubicBezTo>
                  <a:pt x="135181" y="627596"/>
                  <a:pt x="1186495" y="657224"/>
                  <a:pt x="1598273" y="617445"/>
                </a:cubicBezTo>
                <a:cubicBezTo>
                  <a:pt x="2122607" y="547203"/>
                  <a:pt x="2695254" y="207061"/>
                  <a:pt x="3246814" y="206895"/>
                </a:cubicBezTo>
                <a:cubicBezTo>
                  <a:pt x="3798373" y="206730"/>
                  <a:pt x="4371806" y="590993"/>
                  <a:pt x="4907633" y="616452"/>
                </a:cubicBezTo>
                <a:close/>
              </a:path>
            </a:pathLst>
          </a:custGeom>
          <a:solidFill>
            <a:schemeClr val="accent1"/>
          </a:solidFill>
          <a:ln>
            <a:noFill/>
          </a:ln>
          <a:effectLst/>
        </p:spPr>
      </p:sp>
      <p:sp>
        <p:nvSpPr>
          <p:cNvPr id="4"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5"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5.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Freeform 6"/>
          <p:cNvSpPr>
            <a:extLst>
              <a:ext uri="smNativeData">
                <pr:smNativeData xmlns:pr="smNativeData" xmlns="smNativeData" val="SMDATA_15_Q2nrYhMAAAAlAAAACwAAAA0AAAAAACYAAD8aAAA+OAAAox8AAAAAAAAAAAAAAAAAAAEAAABQAAAAAAAAAAAA4D8AAAAAAADgPwAAAAAAAOA/AAAAAAAA4D8AAAAAAADgPwAAAAAAAOA/AAAAAAAA4D8AAAAAAADgPwAAAAAAAOA/AAAAAAAA4D8CAAAAjAAAAAEAAAAAAAAA/Y6CD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LxpYAB/f38A5+bmA8zMzADAwP8Af39/AAAAAAAAAAAAAAAAAAAAAAAAAAAAIQAAABgAAAAUAAAAACYAAD8aAAA+OAAAox8AABAAAAAmAAAACAAAAP//////////"/>
              </a:ext>
            </a:extLst>
          </p:cNvSpPr>
          <p:nvPr/>
        </p:nvSpPr>
        <p:spPr>
          <a:xfrm flipH="1">
            <a:off x="6177280" y="4266565"/>
            <a:ext cx="2965450" cy="876300"/>
          </a:xfrm>
          <a:custGeom>
            <a:avLst/>
            <a:gdLst/>
            <a:ahLst/>
            <a:cxnLst/>
            <a:rect l="0" t="0" r="2965450" b="876300"/>
            <a:pathLst>
              <a:path w="2965450" h="876300">
                <a:moveTo>
                  <a:pt x="0" y="600264"/>
                </a:moveTo>
                <a:lnTo>
                  <a:pt x="0" y="876300"/>
                </a:lnTo>
                <a:lnTo>
                  <a:pt x="2965450" y="876300"/>
                </a:lnTo>
                <a:lnTo>
                  <a:pt x="2912066" y="851579"/>
                </a:lnTo>
                <a:cubicBezTo>
                  <a:pt x="2361842" y="572604"/>
                  <a:pt x="1880922" y="-14937"/>
                  <a:pt x="1298907" y="291"/>
                </a:cubicBezTo>
                <a:cubicBezTo>
                  <a:pt x="944157" y="9575"/>
                  <a:pt x="578868" y="227469"/>
                  <a:pt x="201098" y="470600"/>
                </a:cubicBezTo>
                <a:close/>
              </a:path>
            </a:pathLst>
          </a:custGeom>
          <a:solidFill>
            <a:schemeClr val="accent1"/>
          </a:solidFill>
          <a:ln>
            <a:noFill/>
          </a:ln>
          <a:effectLst/>
        </p:spPr>
      </p:sp>
      <p:sp>
        <p:nvSpPr>
          <p:cNvPr id="3"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4"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6.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Freeform 11"/>
          <p:cNvSpPr>
            <a:extLst>
              <a:ext uri="smNativeData">
                <pr:smNativeData xmlns:pr="smNativeData" xmlns="smNativeData" val="SMDATA_15_Q2nrYhMAAAAlAAAACwAAAA0AAAAA/////wEAAAA+CwAApB8AAAAAAAAAAAAAAAAAAAEAAABQAAAAAAAAAAAA4D8AAAAAAADgPwAAAAAAAOA/AAAAAAAA4D8AAAAAAADgPwAAAAAAAOA/AAAAAAAA4D8AAAAAAADgPwAAAAAAAOA/AAAAAAAA4D8CAAAAjAAAAAEAAAAAAAAA+t57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pma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57AP///wEAAAAAAAAAAAAAAAAAAAAAAAAAAAAAAAAAAAAAAAAAALxpYAB/f38A5+bmA8zMzADAwP8Af39/AAAAAAAAAAAAAAAAAAAAAAAAAAAAIQAAABgAAAAUAAAA/////wEAAAA+CwAApB8AABAAAAAmAAAACAAAAP//////////"/>
              </a:ext>
            </a:extLst>
          </p:cNvSpPr>
          <p:nvPr/>
        </p:nvSpPr>
        <p:spPr>
          <a:xfrm rot="5400000" flipH="1">
            <a:off x="-1657985" y="1657985"/>
            <a:ext cx="5142865" cy="1828165"/>
          </a:xfrm>
          <a:custGeom>
            <a:avLst/>
            <a:gdLst/>
            <a:ahLst/>
            <a:cxnLst/>
            <a:rect l="0" t="0" r="5142865" b="1828165"/>
            <a:pathLst>
              <a:path w="5142865" h="1828165">
                <a:moveTo>
                  <a:pt x="5142865" y="1828165"/>
                </a:moveTo>
                <a:lnTo>
                  <a:pt x="5142865" y="762639"/>
                </a:lnTo>
                <a:lnTo>
                  <a:pt x="5092145" y="721022"/>
                </a:lnTo>
                <a:cubicBezTo>
                  <a:pt x="4697437" y="381151"/>
                  <a:pt x="4317752" y="-13409"/>
                  <a:pt x="3881194" y="350"/>
                </a:cubicBezTo>
                <a:cubicBezTo>
                  <a:pt x="3526405" y="11530"/>
                  <a:pt x="3161078" y="273930"/>
                  <a:pt x="2783268" y="566720"/>
                </a:cubicBezTo>
                <a:lnTo>
                  <a:pt x="2582148" y="722869"/>
                </a:lnTo>
                <a:lnTo>
                  <a:pt x="2582148" y="724926"/>
                </a:lnTo>
                <a:lnTo>
                  <a:pt x="2554011" y="742338"/>
                </a:lnTo>
                <a:cubicBezTo>
                  <a:pt x="2496234" y="775078"/>
                  <a:pt x="2438980" y="797755"/>
                  <a:pt x="2382470" y="803981"/>
                </a:cubicBezTo>
                <a:cubicBezTo>
                  <a:pt x="2081084" y="837183"/>
                  <a:pt x="1850733" y="466559"/>
                  <a:pt x="1508312" y="469049"/>
                </a:cubicBezTo>
                <a:cubicBezTo>
                  <a:pt x="1165890" y="471539"/>
                  <a:pt x="929332" y="-83774"/>
                  <a:pt x="660016" y="10853"/>
                </a:cubicBezTo>
                <a:cubicBezTo>
                  <a:pt x="409664" y="116687"/>
                  <a:pt x="111036" y="776589"/>
                  <a:pt x="0" y="860012"/>
                </a:cubicBezTo>
                <a:lnTo>
                  <a:pt x="0" y="1061717"/>
                </a:lnTo>
                <a:lnTo>
                  <a:pt x="0" y="1828165"/>
                </a:lnTo>
                <a:close/>
              </a:path>
            </a:pathLst>
          </a:custGeom>
          <a:solidFill>
            <a:srgbClr val="FADE7B"/>
          </a:solidFill>
          <a:ln>
            <a:noFill/>
          </a:ln>
          <a:effectLst/>
        </p:spPr>
      </p:sp>
      <p:sp>
        <p:nvSpPr>
          <p:cNvPr id="3" name="Freeform 7"/>
          <p:cNvSpPr>
            <a:extLst>
              <a:ext uri="smNativeData">
                <pr:smNativeData xmlns:pr="smNativeData" xmlns="smNativeData" val="SMDATA_15_Q2nrYhMAAAAlAAAACwAAAA0AAAAAJy8AAAAAAABAOAAAox8AAAAAAAAAAAAAAAAAAAEAAABQAAAAAAAAAAAA4D8AAAAAAADgPwAAAAAAAOA/AAAAAAAA4D8AAAAAAADgPwAAAAAAAOA/AAAAAAAA4D8AAAAAAADgPwAAAAAAAOA/AAAAAAAA4D8CAAAAjAAAAAEAAAAAAAAAItXA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tXAAP///wEAAAAAAAAAAAAAAAAAAAAAAAAAAAAAAAAAAAAAAAAAALxpYAB/f38A5+bmA8zMzADAwP8Af39/AAAAAAAAAAAAAAAAAAAAAAAAAAAAIQAAABgAAAAUAAAAJy8AAAAAAABAOAAAox8AABAAAAAmAAAACAAAAP//////////"/>
              </a:ext>
            </a:extLst>
          </p:cNvSpPr>
          <p:nvPr/>
        </p:nvSpPr>
        <p:spPr>
          <a:xfrm rot="16200000" flipH="1">
            <a:off x="5833110" y="1831975"/>
            <a:ext cx="5142865" cy="1478915"/>
          </a:xfrm>
          <a:custGeom>
            <a:avLst/>
            <a:gdLst/>
            <a:ahLst/>
            <a:cxnLst/>
            <a:rect l="0" t="0" r="5142865" b="1478915"/>
            <a:pathLst>
              <a:path w="5142865" h="1478915">
                <a:moveTo>
                  <a:pt x="0" y="789470"/>
                </a:moveTo>
                <a:lnTo>
                  <a:pt x="0" y="1478912"/>
                </a:lnTo>
                <a:lnTo>
                  <a:pt x="1210904" y="1478912"/>
                </a:lnTo>
                <a:lnTo>
                  <a:pt x="2985190" y="1478912"/>
                </a:lnTo>
                <a:lnTo>
                  <a:pt x="5142865" y="1478912"/>
                </a:lnTo>
                <a:lnTo>
                  <a:pt x="5142865" y="822355"/>
                </a:lnTo>
                <a:cubicBezTo>
                  <a:pt x="4834342" y="636493"/>
                  <a:pt x="4205994" y="461250"/>
                  <a:pt x="3634167" y="426705"/>
                </a:cubicBezTo>
                <a:cubicBezTo>
                  <a:pt x="3062339" y="392163"/>
                  <a:pt x="2513410" y="770744"/>
                  <a:pt x="2077456" y="700192"/>
                </a:cubicBezTo>
                <a:cubicBezTo>
                  <a:pt x="1641502" y="629639"/>
                  <a:pt x="1414726" y="-53713"/>
                  <a:pt x="1018441" y="3384"/>
                </a:cubicBezTo>
                <a:cubicBezTo>
                  <a:pt x="721226" y="46208"/>
                  <a:pt x="366358" y="441718"/>
                  <a:pt x="28779" y="762600"/>
                </a:cubicBezTo>
                <a:close/>
              </a:path>
            </a:pathLst>
          </a:custGeom>
          <a:solidFill>
            <a:srgbClr val="22D5C0"/>
          </a:solidFill>
          <a:ln>
            <a:noFill/>
          </a:ln>
          <a:effectLst/>
        </p:spPr>
      </p:sp>
      <p:sp>
        <p:nvSpPr>
          <p:cNvPr id="4"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5"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0ici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7.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Freeform 11"/>
          <p:cNvSpPr>
            <a:extLst>
              <a:ext uri="smNativeData">
                <pr:smNativeData xmlns:pr="smNativeData" xmlns="smNativeData" val="SMDATA_15_Q2nrYhMAAAAlAAAACwAAAA0AAAAA/////wEAAAA+CwAApB8AAAAAAAAAAAAAAAAAAAEAAABQAAAAAAAAAAAA4D8AAAAAAADgPwAAAAAAAOA/AAAAAAAA4D8AAAAAAADgPwAAAAAAAOA/AAAAAAAA4D8AAAAAAADgPwAAAAAAAOA/AAAAAAAA4D8CAAAAjAAAAAEAAAAAAAAA+t57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xmb3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57AP///wEAAAAAAAAAAAAAAAAAAAAAAAAAAAAAAAAAAAAAAAAAALxpYAB/f38A5+bmA8zMzADAwP8Af39/AAAAAAAAAAAAAAAAAAAAAAAAAAAAIQAAABgAAAAUAAAA/////wEAAAA+CwAApB8AABAAAAAmAAAACAAAAP//////////"/>
              </a:ext>
            </a:extLst>
          </p:cNvSpPr>
          <p:nvPr/>
        </p:nvSpPr>
        <p:spPr>
          <a:xfrm rot="5400000" flipH="1">
            <a:off x="-1657985" y="1657985"/>
            <a:ext cx="5142865" cy="1828165"/>
          </a:xfrm>
          <a:custGeom>
            <a:avLst/>
            <a:gdLst/>
            <a:ahLst/>
            <a:cxnLst/>
            <a:rect l="0" t="0" r="5142865" b="1828165"/>
            <a:pathLst>
              <a:path w="5142865" h="1828165">
                <a:moveTo>
                  <a:pt x="5142865" y="1828165"/>
                </a:moveTo>
                <a:lnTo>
                  <a:pt x="5142865" y="762639"/>
                </a:lnTo>
                <a:lnTo>
                  <a:pt x="5092145" y="721022"/>
                </a:lnTo>
                <a:cubicBezTo>
                  <a:pt x="4697437" y="381151"/>
                  <a:pt x="4317752" y="-13409"/>
                  <a:pt x="3881194" y="350"/>
                </a:cubicBezTo>
                <a:cubicBezTo>
                  <a:pt x="3526405" y="11530"/>
                  <a:pt x="3161078" y="273930"/>
                  <a:pt x="2783268" y="566720"/>
                </a:cubicBezTo>
                <a:lnTo>
                  <a:pt x="2582148" y="722869"/>
                </a:lnTo>
                <a:lnTo>
                  <a:pt x="2582148" y="724926"/>
                </a:lnTo>
                <a:lnTo>
                  <a:pt x="2554011" y="742338"/>
                </a:lnTo>
                <a:cubicBezTo>
                  <a:pt x="2496234" y="775078"/>
                  <a:pt x="2438980" y="797755"/>
                  <a:pt x="2382470" y="803981"/>
                </a:cubicBezTo>
                <a:cubicBezTo>
                  <a:pt x="2081084" y="837183"/>
                  <a:pt x="1850733" y="466559"/>
                  <a:pt x="1508312" y="469049"/>
                </a:cubicBezTo>
                <a:cubicBezTo>
                  <a:pt x="1165890" y="471539"/>
                  <a:pt x="929332" y="-83774"/>
                  <a:pt x="660016" y="10853"/>
                </a:cubicBezTo>
                <a:cubicBezTo>
                  <a:pt x="409664" y="116687"/>
                  <a:pt x="111036" y="776589"/>
                  <a:pt x="0" y="860012"/>
                </a:cubicBezTo>
                <a:lnTo>
                  <a:pt x="0" y="1061717"/>
                </a:lnTo>
                <a:lnTo>
                  <a:pt x="0" y="1828165"/>
                </a:lnTo>
                <a:close/>
              </a:path>
            </a:pathLst>
          </a:custGeom>
          <a:solidFill>
            <a:srgbClr val="FADE7B"/>
          </a:solidFill>
          <a:ln>
            <a:noFill/>
          </a:ln>
          <a:effectLst/>
        </p:spPr>
      </p:sp>
      <p:sp>
        <p:nvSpPr>
          <p:cNvPr id="3" name="Freeform 7"/>
          <p:cNvSpPr>
            <a:extLst>
              <a:ext uri="smNativeData">
                <pr:smNativeData xmlns:pr="smNativeData" xmlns="smNativeData" val="SMDATA_15_Q2nrYhMAAAAlAAAACwAAAA0AAAAAJy8AAAAAAABAOAAAox8AAAAAAAAAAAAAAAAAAAEAAABQAAAAAAAAAAAA4D8AAAAAAADgPwAAAAAAAOA/AAAAAAAA4D8AAAAAAADgPwAAAAAAAOA/AAAAAAAA4D8AAAAAAADgPwAAAAAAAOA/AAAAAAAA4D8CAAAAjAAAAAEAAAAAAAAAItXA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FAB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tXAAP///wEAAAAAAAAAAAAAAAAAAAAAAAAAAAAAAAAAAAAAAAAAALxpYAB/f38A5+bmA8zMzADAwP8Af39/AAAAAAAAAAAAAAAAAAAAAAAAAAAAIQAAABgAAAAUAAAAJy8AAAAAAABAOAAAox8AABAAAAAmAAAACAAAAP//////////"/>
              </a:ext>
            </a:extLst>
          </p:cNvSpPr>
          <p:nvPr/>
        </p:nvSpPr>
        <p:spPr>
          <a:xfrm rot="16200000" flipH="1">
            <a:off x="5833110" y="1831975"/>
            <a:ext cx="5142865" cy="1478915"/>
          </a:xfrm>
          <a:custGeom>
            <a:avLst/>
            <a:gdLst/>
            <a:ahLst/>
            <a:cxnLst/>
            <a:rect l="0" t="0" r="5142865" b="1478915"/>
            <a:pathLst>
              <a:path w="5142865" h="1478915">
                <a:moveTo>
                  <a:pt x="0" y="789470"/>
                </a:moveTo>
                <a:lnTo>
                  <a:pt x="0" y="1478912"/>
                </a:lnTo>
                <a:lnTo>
                  <a:pt x="1210904" y="1478912"/>
                </a:lnTo>
                <a:lnTo>
                  <a:pt x="2985190" y="1478912"/>
                </a:lnTo>
                <a:lnTo>
                  <a:pt x="5142865" y="1478912"/>
                </a:lnTo>
                <a:lnTo>
                  <a:pt x="5142865" y="822355"/>
                </a:lnTo>
                <a:cubicBezTo>
                  <a:pt x="4834342" y="636493"/>
                  <a:pt x="4205994" y="461250"/>
                  <a:pt x="3634167" y="426705"/>
                </a:cubicBezTo>
                <a:cubicBezTo>
                  <a:pt x="3062339" y="392163"/>
                  <a:pt x="2513410" y="770744"/>
                  <a:pt x="2077456" y="700192"/>
                </a:cubicBezTo>
                <a:cubicBezTo>
                  <a:pt x="1641502" y="629639"/>
                  <a:pt x="1414726" y="-53713"/>
                  <a:pt x="1018441" y="3384"/>
                </a:cubicBezTo>
                <a:cubicBezTo>
                  <a:pt x="721226" y="46208"/>
                  <a:pt x="366358" y="441718"/>
                  <a:pt x="28779" y="762600"/>
                </a:cubicBezTo>
                <a:close/>
              </a:path>
            </a:pathLst>
          </a:custGeom>
          <a:solidFill>
            <a:srgbClr val="22D5C0"/>
          </a:solidFill>
          <a:ln>
            <a:noFill/>
          </a:ln>
          <a:effectLst/>
        </p:spPr>
      </p:sp>
      <p:sp>
        <p:nvSpPr>
          <p:cNvPr id="4" name="Freeform 40"/>
          <p:cNvSpPr>
            <a:extLst>
              <a:ext uri="smNativeData">
                <pr:smNativeData xmlns:pr="smNativeData" xmlns="smNativeData" val="SMDATA_15_Q2nrYhMAAAAlAAAACwAAAA0AAAAA4BsAAAAAAAC9HAAAox8AAAAAAAAAAAAAAAAAAAEAAABQAAAAAAAAAAAA4D8AAAAAAADgPwAAAAAAAOA/AAAAAAAA4D8AAAAAAADgPwAAAAAAAOA/AAAAAAAA4D8AAAAAAADgPwAAAAAAAOA/AAAAAAAA4D8CAAAAjAAAAAEAAAAAAAAA/Y6CD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QiI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LxpYAB/f38A5+bmA8zMzADAwP8Af39/AAAAAAAAAAAAAAAAAAAAAAAAAAAAIQAAABgAAAAUAAAA4BsAAAAAAAC9HAAAox8AABAAAAAmAAAACAAAAP//////////"/>
              </a:ext>
            </a:extLst>
          </p:cNvSpPr>
          <p:nvPr/>
        </p:nvSpPr>
        <p:spPr>
          <a:xfrm rot="5400000" flipH="1">
            <a:off x="2030095" y="2501265"/>
            <a:ext cx="5142865" cy="140335"/>
          </a:xfrm>
          <a:custGeom>
            <a:avLst/>
            <a:gdLst/>
            <a:ahLst/>
            <a:cxnLst/>
            <a:rect l="0" t="0" r="5142865" b="140335"/>
            <a:pathLst>
              <a:path w="5142865" h="140335">
                <a:moveTo>
                  <a:pt x="0" y="96128"/>
                </a:moveTo>
                <a:lnTo>
                  <a:pt x="0" y="140335"/>
                </a:lnTo>
                <a:lnTo>
                  <a:pt x="5142865" y="140335"/>
                </a:lnTo>
                <a:lnTo>
                  <a:pt x="5050283" y="136375"/>
                </a:lnTo>
                <a:cubicBezTo>
                  <a:pt x="4096051" y="91699"/>
                  <a:pt x="3262010" y="-2392"/>
                  <a:pt x="2252644" y="46"/>
                </a:cubicBezTo>
                <a:cubicBezTo>
                  <a:pt x="1637414" y="1532"/>
                  <a:pt x="1003907" y="36428"/>
                  <a:pt x="348757" y="75364"/>
                </a:cubicBezTo>
                <a:close/>
              </a:path>
            </a:pathLst>
          </a:custGeom>
          <a:solidFill>
            <a:schemeClr val="accent1"/>
          </a:solidFill>
          <a:ln>
            <a:noFill/>
          </a:ln>
          <a:effectLst/>
        </p:spPr>
      </p:sp>
      <p:sp>
        <p:nvSpPr>
          <p:cNvPr id="5"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4gd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6"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8.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Freeform 32"/>
          <p:cNvSpPr>
            <a:extLst>
              <a:ext uri="smNativeData">
                <pr:smNativeData xmlns:pr="smNativeData" xmlns="smNativeData" val="SMDATA_15_Q2nrYhMAAAAlAAAACwAAAA0AAAAA+////wAAAADeAwAAJQ0AAAAAAAAAAAAAAAAAAAEAAABQAAAAAAAAAAAA4D8AAAAAAADgPwAAAAAAAOA/AAAAAAAA4D8AAAAAAADgPwAAAAAAAOA/AAAAAAAA4D8AAAAAAADgPwAAAAAAAOA/AAAAAAAA4D8CAAAAjAAAAAEAAAAAAAAA9tfUDf///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Q1Nz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9tfUBv///wEAAAAAAAAAAAAAAAAAAAAAAAAAAAAAAAAAAAAAAAAAALxpYAB/f38A5+bmA8zMzADAwP8Af39/AAAAAAAAAAAAAAAAAAAAAAAAAAAAIQAAABgAAAAUAAAA+////wAAAADeAwAAJQ0AABAAAAAmAAAACAAAAP//////////"/>
              </a:ext>
            </a:extLst>
          </p:cNvSpPr>
          <p:nvPr/>
        </p:nvSpPr>
        <p:spPr>
          <a:xfrm rot="5400000">
            <a:off x="-755650" y="752475"/>
            <a:ext cx="2136775" cy="631825"/>
          </a:xfrm>
          <a:custGeom>
            <a:avLst/>
            <a:gdLst/>
            <a:ahLst/>
            <a:cxnLst/>
            <a:rect l="0" t="0" r="2136775" b="631825"/>
            <a:pathLst>
              <a:path w="2136775" h="631825">
                <a:moveTo>
                  <a:pt x="0" y="432799"/>
                </a:moveTo>
                <a:lnTo>
                  <a:pt x="0" y="631825"/>
                </a:lnTo>
                <a:lnTo>
                  <a:pt x="2136775" y="631825"/>
                </a:lnTo>
                <a:lnTo>
                  <a:pt x="2098309" y="614000"/>
                </a:lnTo>
                <a:cubicBezTo>
                  <a:pt x="1701840" y="412855"/>
                  <a:pt x="1355310" y="-10773"/>
                  <a:pt x="935936" y="209"/>
                </a:cubicBezTo>
                <a:cubicBezTo>
                  <a:pt x="680318" y="6903"/>
                  <a:pt x="417107" y="164008"/>
                  <a:pt x="144902" y="339309"/>
                </a:cubicBezTo>
                <a:close/>
              </a:path>
            </a:pathLst>
          </a:custGeom>
          <a:solidFill>
            <a:schemeClr val="accent2"/>
          </a:solidFill>
          <a:ln>
            <a:noFill/>
          </a:ln>
          <a:effectLst/>
        </p:spPr>
      </p:sp>
      <p:sp>
        <p:nvSpPr>
          <p:cNvPr id="3" name="Freeform 26"/>
          <p:cNvSpPr>
            <a:extLst>
              <a:ext uri="smNativeData">
                <pr:smNativeData xmlns:pr="smNativeData" xmlns="smNativeData" val="SMDATA_15_Q2nrYhMAAAAlAAAACwAAAA0AAAAAAAAAABUcAABzIgAAox8AAAAAAAAAAAAAAAAAAAEAAABQAAAAAAAAAAAA4D8AAAAAAADgPwAAAAAAAOA/AAAAAAAA4D8AAAAAAADgPwAAAAAAAOA/AAAAAAAA4D8AAAAAAADgPwAAAAAAAOA/AAAAAAAA4D8CAAAAjAAAAAEAAAAAAAAAItXAAP///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RzI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tXAAP///wEAAAAAAAAAAAAAAAAAAAAAAAAAAAAAAAAAAAAAAAAAALxpYAB/f38A5+bmA8zMzADAwP8Af39/AAAAAAAAAAAAAAAAAAAAAAAAAAAAIQAAABgAAAAUAAAAAAAAABUcAABzIgAAox8AABAAAAAmAAAACAAAAP//////////"/>
              </a:ext>
            </a:extLst>
          </p:cNvSpPr>
          <p:nvPr/>
        </p:nvSpPr>
        <p:spPr>
          <a:xfrm>
            <a:off x="0" y="4565015"/>
            <a:ext cx="5600065" cy="577850"/>
          </a:xfrm>
          <a:custGeom>
            <a:avLst/>
            <a:gdLst/>
            <a:ahLst/>
            <a:cxnLst/>
            <a:rect l="0" t="0" r="5600065" b="577850"/>
            <a:pathLst>
              <a:path w="5600065" h="577850">
                <a:moveTo>
                  <a:pt x="1199154" y="744"/>
                </a:moveTo>
                <a:cubicBezTo>
                  <a:pt x="1173283" y="-619"/>
                  <a:pt x="1146784" y="-128"/>
                  <a:pt x="1119556" y="2455"/>
                </a:cubicBezTo>
                <a:cubicBezTo>
                  <a:pt x="792832" y="33520"/>
                  <a:pt x="402732" y="320429"/>
                  <a:pt x="31636" y="553201"/>
                </a:cubicBezTo>
                <a:lnTo>
                  <a:pt x="0" y="572693"/>
                </a:lnTo>
                <a:lnTo>
                  <a:pt x="0" y="577850"/>
                </a:lnTo>
                <a:lnTo>
                  <a:pt x="5600064" y="577850"/>
                </a:lnTo>
                <a:lnTo>
                  <a:pt x="5510615" y="546533"/>
                </a:lnTo>
                <a:cubicBezTo>
                  <a:pt x="5142605" y="431535"/>
                  <a:pt x="4545009" y="331465"/>
                  <a:pt x="3994983" y="309538"/>
                </a:cubicBezTo>
                <a:cubicBezTo>
                  <a:pt x="3366382" y="284481"/>
                  <a:pt x="2762952" y="559109"/>
                  <a:pt x="2283715" y="507929"/>
                </a:cubicBezTo>
                <a:cubicBezTo>
                  <a:pt x="1834430" y="459948"/>
                  <a:pt x="1587246" y="21263"/>
                  <a:pt x="1199154" y="744"/>
                </a:cubicBezTo>
                <a:close/>
              </a:path>
            </a:pathLst>
          </a:custGeom>
          <a:solidFill>
            <a:srgbClr val="22D5C0"/>
          </a:solidFill>
          <a:ln>
            <a:noFill/>
          </a:ln>
          <a:effectLst/>
        </p:spPr>
      </p:sp>
      <p:sp>
        <p:nvSpPr>
          <p:cNvPr id="4"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gzNz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5"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oBI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Masters/slideMaster9.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2F2F2"/>
        </a:solidFill>
        <a:effectLst/>
      </p:bgPr>
    </p:bg>
    <p:spTree>
      <p:nvGrpSpPr>
        <p:cNvPr id="1" name=""/>
        <p:cNvGrpSpPr/>
        <p:nvPr/>
      </p:nvGrpSpPr>
      <p:grpSpPr>
        <a:xfrm>
          <a:off x="0" y="0"/>
          <a:ext cx="0" cy="0"/>
          <a:chOff x="0" y="0"/>
          <a:chExt cx="0" cy="0"/>
        </a:xfrm>
      </p:grpSpPr>
      <p:sp>
        <p:nvSpPr>
          <p:cNvPr id="2" name="Freeform 6"/>
          <p:cNvSpPr>
            <a:extLst>
              <a:ext uri="smNativeData">
                <pr:smNativeData xmlns:pr="smNativeData" xmlns="smNativeData" val="SMDATA_15_Q2nrYhMAAAAlAAAACwAAAA0AAAAAAAAAAI8cAACMKwAAox8AAAAAAAAAAAAAAAAAAAEAAABQAAAAAAAAAAAA4D8AAAAAAADgPwAAAAAAAOA/AAAAAAAA4D8AAAAAAADgPwAAAAAAAOA/AAAAAAAA4D8AAAAAAADgPwAAAAAAAOA/AAAAAAAA4D8CAAAAjAAAAAEAAAAAAAAA9tfUDf///wgAAAAAAAAAAAAAAAAAAAAAAAAAAAAAAAAAAAAAZAAAAAEAAABAAAAAAAAAAAAAAAAAAAAAAAAAAAAAAAAAAAAAAAAAAAAAAAAAAAAAAAAAAAAAAAAAAAAAAAAAAAAAAAAAAAAAAAAAAAAAAAAAAAAAAAAAAAAAAAAAAAAAFAAAADwAAAAAAAAAAAAAALxpYAAo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JYvh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9tfUBv///wEAAAAAAAAAAAAAAAAAAAAAAAAAAAAAAAAAAAAAAAAAALxpYAB/f38A5+bmA8zMzADAwP8Af39/AAAAAAAAAAAAAAAAAAAAAAAAAAAAIQAAABgAAAAUAAAAAAAAAI8cAACMKwAAox8AABAAAAAmAAAACAAAAP//////////"/>
              </a:ext>
            </a:extLst>
          </p:cNvSpPr>
          <p:nvPr/>
        </p:nvSpPr>
        <p:spPr>
          <a:xfrm>
            <a:off x="0" y="4642485"/>
            <a:ext cx="7078980" cy="500380"/>
          </a:xfrm>
          <a:custGeom>
            <a:avLst/>
            <a:gdLst/>
            <a:ahLst/>
            <a:cxnLst/>
            <a:rect l="0" t="0" r="7078980" b="500380"/>
            <a:pathLst>
              <a:path w="7078980" h="500380">
                <a:moveTo>
                  <a:pt x="0" y="342759"/>
                </a:moveTo>
                <a:lnTo>
                  <a:pt x="0" y="500380"/>
                </a:lnTo>
                <a:lnTo>
                  <a:pt x="7078980" y="500380"/>
                </a:lnTo>
                <a:lnTo>
                  <a:pt x="6951544" y="486264"/>
                </a:lnTo>
                <a:cubicBezTo>
                  <a:pt x="5638076" y="326965"/>
                  <a:pt x="4490047" y="-8527"/>
                  <a:pt x="3100690" y="166"/>
                </a:cubicBezTo>
                <a:cubicBezTo>
                  <a:pt x="2253845" y="5467"/>
                  <a:pt x="1381847" y="129888"/>
                  <a:pt x="480052" y="268719"/>
                </a:cubicBezTo>
                <a:close/>
              </a:path>
            </a:pathLst>
          </a:custGeom>
          <a:solidFill>
            <a:schemeClr val="accent2"/>
          </a:solidFill>
          <a:ln>
            <a:noFill/>
          </a:ln>
          <a:effectLst/>
        </p:spPr>
      </p:sp>
      <p:sp>
        <p:nvSpPr>
          <p:cNvPr id="3" name="PlaceHolder 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EOIYk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EMBAABvNQAAiwYAABAAAAAmAAAACAAAAL0vAAD/HwAA"/>
              </a:ext>
            </a:extLst>
          </p:cNvSpPr>
          <p:nvPr>
            <p:ph type="title"/>
          </p:nvPr>
        </p:nvSpPr>
        <p:spPr>
          <a:xfrm>
            <a:off x="457200" y="205105"/>
            <a:ext cx="8228965" cy="858520"/>
          </a:xfrm>
          <a:prstGeom prst="rect">
            <a:avLst/>
          </a:prstGeom>
          <a:noFill/>
          <a:ln>
            <a:noFill/>
          </a:ln>
        </p:spPr>
        <p:txBody>
          <a:bodyPr vert="horz" wrap="square" lIns="0" tIns="0" rIns="0" bIns="0" numCol="1" spcCol="215900" anchor="ctr">
            <a:prstTxWarp prst="textNoShape">
              <a:avLst/>
            </a:prstTxWarp>
          </a:bodyPr>
          <a:lstStyle/>
          <a:p>
            <a:pPr algn="ctr">
              <a:buNone/>
            </a:pPr>
            <a:r>
              <a:rPr lang="en-us" cap="none"/>
              <a:t>Click to edit the title text format</a:t>
            </a:r>
            <a:endParaRPr lang="en-us" cap="none"/>
          </a:p>
        </p:txBody>
      </p:sp>
      <p:sp>
        <p:nvSpPr>
          <p:cNvPr id="4" name="PlaceHolder 2"/>
          <p:cNvSpPr>
            <a:spLocks noGrp="1" noChangeArrowheads="1"/>
            <a:extLst>
              <a:ext uri="smNativeData">
                <pr:smNativeData xmlns:pr="smNativeData" xmlns="smNativeData" val="SMDATA_15_Q2nrYhMAAAAlAAAAZAAAAA0AAAAAAAAAAAAAAAAAAAAAA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IbsnL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cHAABvNQAAwRkAABAAAAAmAAAACAAAAL0vAAD/HwAA"/>
              </a:ext>
            </a:extLst>
          </p:cNvSpPr>
          <p:nvPr>
            <p:ph type="body"/>
          </p:nvPr>
        </p:nvSpPr>
        <p:spPr>
          <a:xfrm>
            <a:off x="457200" y="1203325"/>
            <a:ext cx="8228965" cy="2983230"/>
          </a:xfrm>
          <a:prstGeom prst="rect">
            <a:avLst/>
          </a:prstGeom>
          <a:noFill/>
          <a:ln>
            <a:noFill/>
          </a:ln>
        </p:spPr>
        <p:txBody>
          <a:bodyPr vert="horz" wrap="square" lIns="0" tIns="0" rIns="0" bIns="0" numCol="1" spcCol="215900" anchor="t">
            <a:prstTxWarp prst="textNoShape">
              <a:avLst/>
            </a:prstTxWarp>
          </a:bodyPr>
          <a:lstStyle/>
          <a:p>
            <a:pPr marL="431800" indent="-323850">
              <a:spcBef>
                <a:spcPts val="1415"/>
              </a:spcBef>
              <a:buClr>
                <a:srgbClr val="000000"/>
              </a:buClr>
              <a:buSzPts val="1440"/>
              <a:buFont typeface="Wingdings" pitchFamily="0" charset="2"/>
              <a:buChar char=""/>
            </a:pPr>
            <a:r>
              <a:rPr lang="en-us" cap="none"/>
              <a:t>Click to edit the outline text format</a:t>
            </a:r>
            <a:endParaRPr lang="en-us" cap="none"/>
          </a:p>
          <a:p>
            <a:pPr lvl="1" marL="864235" indent="-323850">
              <a:spcBef>
                <a:spcPts val="1130"/>
              </a:spcBef>
              <a:buClr>
                <a:srgbClr val="000000"/>
              </a:buClr>
              <a:buSzPts val="2100"/>
              <a:buFont typeface="Symbol" pitchFamily="1" charset="2"/>
              <a:buChar char=""/>
            </a:pPr>
            <a:r>
              <a:rPr lang="en-us" cap="none"/>
              <a:t>Second Outline Level</a:t>
            </a:r>
            <a:endParaRPr lang="en-us" cap="none"/>
          </a:p>
          <a:p>
            <a:pPr lvl="2" marL="1296035" indent="-288290">
              <a:spcBef>
                <a:spcPts val="850"/>
              </a:spcBef>
              <a:buClr>
                <a:srgbClr val="000000"/>
              </a:buClr>
              <a:buSzPts val="1080"/>
              <a:buFont typeface="Wingdings" pitchFamily="0" charset="2"/>
              <a:buChar char=""/>
            </a:pPr>
            <a:r>
              <a:rPr lang="en-us" cap="none"/>
              <a:t>Third Outline Level</a:t>
            </a:r>
            <a:endParaRPr lang="en-us" cap="none"/>
          </a:p>
          <a:p>
            <a:pPr lvl="3" marL="1727835" indent="-215900">
              <a:spcBef>
                <a:spcPts val="565"/>
              </a:spcBef>
              <a:buClr>
                <a:srgbClr val="000000"/>
              </a:buClr>
              <a:buSzPts val="1500"/>
              <a:buFont typeface="Symbol" pitchFamily="1" charset="2"/>
              <a:buChar char=""/>
            </a:pPr>
            <a:r>
              <a:rPr lang="en-us" cap="none"/>
              <a:t>Fourth Outline Level</a:t>
            </a:r>
            <a:endParaRPr lang="en-us" cap="none"/>
          </a:p>
          <a:p>
            <a:pPr lvl="4" marL="2160270" indent="-215900">
              <a:spcBef>
                <a:spcPts val="280"/>
              </a:spcBef>
              <a:buClr>
                <a:srgbClr val="000000"/>
              </a:buClr>
              <a:buSzPts val="900"/>
              <a:buFont typeface="Wingdings" pitchFamily="0" charset="2"/>
              <a:buChar char=""/>
            </a:pPr>
            <a:r>
              <a:rPr lang="en-us" cap="none"/>
              <a:t>Fifth Outline Level</a:t>
            </a:r>
            <a:endParaRPr lang="en-us" cap="none"/>
          </a:p>
          <a:p>
            <a:pPr lvl="5" marL="2592070" indent="-215900">
              <a:spcBef>
                <a:spcPts val="280"/>
              </a:spcBef>
              <a:buClr>
                <a:srgbClr val="000000"/>
              </a:buClr>
              <a:buSzPts val="900"/>
              <a:buFont typeface="Wingdings" pitchFamily="0" charset="2"/>
              <a:buChar char=""/>
            </a:pPr>
            <a:r>
              <a:rPr lang="en-us" cap="none"/>
              <a:t>Sixth Outline Level</a:t>
            </a:r>
            <a:endParaRPr lang="en-us" cap="none"/>
          </a:p>
          <a:p>
            <a:pPr lvl="6" marL="3023870" indent="-215900">
              <a:spcBef>
                <a:spcPts val="280"/>
              </a:spcBef>
              <a:buClr>
                <a:srgbClr val="000000"/>
              </a:buClr>
              <a:buSzPts val="900"/>
              <a:buFont typeface="Wingdings" pitchFamily="0" charset="2"/>
              <a:buChar char=""/>
            </a:pPr>
            <a:r>
              <a:rPr lang="en-us" cap="none"/>
              <a:t>Seventh Outline Level</a:t>
            </a:r>
            <a:endParaRPr lang="en-us" cap="none"/>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hf sldNum="0" hdr="0" ftr="0" dt="0"/>
  <p:txStyles>
    <p:titleStyle>
      <a:lvl1pPr marL="0" marR="0" indent="0" algn="ctr" defTabSz="9144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pitchFamily="0" charset="0"/>
          <a:cs typeface="Times New Roman" pitchFamily="1" charset="0"/>
        </a:defRPr>
      </a:lvl1pPr>
      <a:lvl2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2pPr>
      <a:lvl3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3pPr>
      <a:lvl4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4pPr>
      <a:lvl5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5pPr>
      <a:lvl6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6pPr>
      <a:lvl7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7pPr>
      <a:lvl8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8pPr>
      <a:lvl9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Arial" pitchFamily="2" charset="0"/>
          <a:ea typeface="DejaVu Sans" pitchFamily="2" charset="0"/>
          <a:cs typeface="DejaVu Sans" pitchFamily="2" charset="0"/>
        </a:defRPr>
      </a:lvl9pPr>
    </p:titleStyle>
    <p:bodyStyle>
      <a:lvl1pPr marL="342900" marR="0" indent="-342900" algn="l" defTabSz="9144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pitchFamily="0" charset="0"/>
          <a:cs typeface="Times New Roman" pitchFamily="1" charset="0"/>
        </a:defRPr>
      </a:lvl1pPr>
      <a:lvl2pPr marL="742950" marR="0" indent="-285750" algn="l" defTabSz="9144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pitchFamily="0" charset="0"/>
          <a:cs typeface="Times New Roman" pitchFamily="1" charset="0"/>
        </a:defRPr>
      </a:lvl2pPr>
      <a:lvl3pPr marL="1143000" marR="0" indent="-228600" algn="l" defTabSz="9144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pitchFamily="0" charset="0"/>
          <a:cs typeface="Times New Roman" pitchFamily="1" charset="0"/>
        </a:defRPr>
      </a:lvl3pPr>
      <a:lvl4pPr marL="1600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4pPr>
      <a:lvl5pPr marL="20574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5pPr>
      <a:lvl6pPr marL="25146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6pPr>
      <a:lvl7pPr marL="29718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pitchFamily="0" charset="0"/>
          <a:cs typeface="Times New Roman" pitchFamily="1"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3.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4.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45.xml"/></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97.xml"/></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11.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97.xml"/></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2.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13.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14.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97.xml"/></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122.xml"/></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image" Target="../media/image15.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121.xml"/></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image" Target="../media/image16.png"/></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image" Target="../media/image16.png"/></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image" Target="../media/image16.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image" Target="../media/image16.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122.xml"/></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png"/></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image" Target="../media/image17.png"/></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157.xml"/></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62.xml"/></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png"/></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0.png"/></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image" Target="../media/image21.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image" Target="../media/image22.png"/></Relationships>
</file>

<file path=ppt/slides/_rels/slide44.xml.rels><?xml version="1.0" encoding="UTF-8" standalone="yes" ?>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image" Target="../media/image23.png"/></Relationships>
</file>

<file path=ppt/slides/_rels/slide45.xml.rels><?xml version="1.0" encoding="UTF-8" standalone="yes" ?>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4.png"/><Relationship Id="rId3" Type="http://schemas.openxmlformats.org/officeDocument/2006/relationships/image" Target="../media/image25.pn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fAUAAOYJAACmMAAAww8AABAAAAAmAAAACAAAAD2gAAD/HwAA"/>
              </a:ext>
            </a:extLst>
          </p:cNvSpPr>
          <p:nvPr>
            <p:ph type="title"/>
          </p:nvPr>
        </p:nvSpPr>
        <p:spPr>
          <a:xfrm>
            <a:off x="891540" y="1609090"/>
            <a:ext cx="7016750" cy="953135"/>
          </a:xfrm>
          <a:noFill/>
          <a:ln>
            <a:noFill/>
          </a:ln>
        </p:spPr>
        <p:txBody>
          <a:bodyPr vert="horz" wrap="square" lIns="90170" tIns="45085" rIns="90170" bIns="45085" numCol="1" spcCol="215900" anchor="t">
            <a:prstTxWarp prst="textNoShape">
              <a:avLst/>
            </a:prstTxWarp>
          </a:bodyPr>
          <a:lstStyle/>
          <a:p>
            <a:pPr algn="ctr">
              <a:lnSpc>
                <a:spcPct val="100000"/>
              </a:lnSpc>
              <a:buNone/>
            </a:pPr>
            <a:r>
              <a:rPr lang="en-us" sz="5400" b="1" cap="none">
                <a:solidFill>
                  <a:srgbClr val="22D5C0"/>
                </a:solidFill>
                <a:latin typeface="Amatic SC" pitchFamily="0" charset="0"/>
                <a:ea typeface="SimSun" pitchFamily="0" charset="0"/>
                <a:cs typeface="Times New Roman" pitchFamily="1" charset="0"/>
              </a:rPr>
              <a:t>Algorithms and Problem Solving</a:t>
            </a:r>
            <a:endParaRPr lang="en-us" sz="5400" cap="none"/>
          </a:p>
        </p:txBody>
      </p:sp>
      <p:sp>
        <p:nvSpPr>
          <p:cNvPr id="3" name="PlaceHolder 2"/>
          <p:cNvSpPr>
            <a:spLocks noGrp="1" noChangeArrowheads="1"/>
            <a:extLst>
              <a:ext uri="smNativeData">
                <pr:smNativeData xmlns:pr="smNativeData" xmlns="smNativeData" val="SMDATA_15_Q2nrYhMAAAAlAAAAZAAAAA0AAAAAjgAAAEcAAACOAAAARwAAAAAAAAAC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mAoAAPIHAABoLQAAZAkAABAAAAAmAAAACAAAAL2gAAD/HwAA"/>
              </a:ext>
            </a:extLst>
          </p:cNvSpPr>
          <p:nvPr>
            <p:ph type="subTitle"/>
          </p:nvPr>
        </p:nvSpPr>
        <p:spPr>
          <a:xfrm>
            <a:off x="1722120" y="1291590"/>
            <a:ext cx="5659120" cy="234950"/>
          </a:xfrm>
          <a:noFill/>
          <a:ln>
            <a:noFill/>
          </a:ln>
        </p:spPr>
        <p:txBody>
          <a:bodyPr vert="horz" wrap="square" lIns="90170" tIns="45085" rIns="90170" bIns="45085" numCol="1" spcCol="215900" anchor="b">
            <a:prstTxWarp prst="textNoShape">
              <a:avLst/>
            </a:prstTxWarp>
          </a:bodyPr>
          <a:lstStyle/>
          <a:p>
            <a:pPr algn="ctr" defTabSz="914400">
              <a:lnSpc>
                <a:spcPct val="100000"/>
              </a:lnSpc>
              <a:spcBef>
                <a:spcPts val="1000"/>
              </a:spcBef>
              <a:buNone/>
              <a:tabLst>
                <a:tab pos="0" algn="l"/>
              </a:tabLst>
            </a:pPr>
            <a:r>
              <a:rPr lang="en-us" b="1" cap="none">
                <a:solidFill>
                  <a:srgbClr val="FF0000"/>
                </a:solidFill>
                <a:latin typeface="Playfair Display" pitchFamily="0" charset="0"/>
                <a:ea typeface="SimSun" pitchFamily="0" charset="0"/>
                <a:cs typeface="Times New Roman" pitchFamily="1" charset="0"/>
              </a:rPr>
              <a:t>Design and Analysis of Algorithms</a:t>
            </a:r>
            <a:endParaRPr lang="en-us" cap="none"/>
          </a:p>
          <a:p>
            <a:pPr algn="ctr" defTabSz="914400">
              <a:lnSpc>
                <a:spcPct val="100000"/>
              </a:lnSpc>
              <a:spcBef>
                <a:spcPts val="1000"/>
              </a:spcBef>
              <a:buNone/>
              <a:tabLst>
                <a:tab pos="0" algn="l"/>
              </a:tabLst>
              <a:defRPr cap="none">
                <a:solidFill>
                  <a:srgbClr val="7F0000"/>
                </a:solidFill>
              </a:defRPr>
            </a:pPr>
            <a:r>
              <a:rPr lang="en-us" sz="2000" b="1" cap="none">
                <a:latin typeface="Playfair Display" pitchFamily="0" charset="0"/>
                <a:ea typeface="SimSun" pitchFamily="0" charset="0"/>
                <a:cs typeface="Times New Roman" pitchFamily="1" charset="0"/>
              </a:rPr>
              <a:t>UNIT NO. I</a:t>
            </a:r>
            <a:endParaRPr lang="en-us" sz="2000" cap="none"/>
          </a:p>
        </p:txBody>
      </p:sp>
      <p:sp>
        <p:nvSpPr>
          <p:cNvPr id="4" name="PlaceHolder 3"/>
          <p:cNvSpPr txBox="1">
            <a:spLocks noGrp="1" noChangeArrowheads="1"/>
            <a:extLst>
              <a:ext uri="smNativeData">
                <pr:smNativeData xmlns:pr="smNativeData" xmlns="smNativeData" val="SMDATA_15_Q2nrYhMAAAAlAAAAEgAAAA0AAAAAjg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uicAAFMdAABhNAAAAh8AABAAAAAmAAAACAAAAL2hAAD/HwAA"/>
              </a:ext>
            </a:extLst>
          </p:cNvSpPr>
          <p:nvPr>
            <p:ph type="sldNum"/>
          </p:nvPr>
        </p:nvSpPr>
        <p:spPr>
          <a:xfrm>
            <a:off x="6457950" y="4766945"/>
            <a:ext cx="2056765" cy="273685"/>
          </a:xfrm>
          <a:prstGeom prst="rect">
            <a:avLst/>
          </a:prstGeom>
          <a:noFill/>
          <a:ln>
            <a:noFill/>
          </a:ln>
        </p:spPr>
        <p:txBody>
          <a:bodyPr vert="horz" wrap="square" lIns="90170" tIns="45085" rIns="90170" bIns="45085" numCol="1" spcCol="215900" anchor="ctr">
            <a:prstTxWarp prst="textNoShape">
              <a:avLst/>
            </a:prstTxWarp>
          </a:bodyPr>
          <a:lstStyle/>
          <a:p>
            <a:pPr/>
            <a:endParaRPr lang="en-us" sz="2400" cap="none">
              <a:latin typeface="Times New Roman" pitchFamily="1" charset="0"/>
              <a:ea typeface="SimSun" pitchFamily="0" charset="0"/>
              <a:cs typeface="Times New Roman" pitchFamily="1" charset="0"/>
            </a:endParaRPr>
          </a:p>
        </p:txBody>
      </p:sp>
    </p:spTree>
  </p:cSld>
  <p:clrMapOvr>
    <a:masterClrMapping/>
  </p:clrMapOvr>
  <p:timing>
    <p:tnLst>
      <p:par>
        <p:cTn id="1" dur="indefinite" restart="never" nodeType="tmRoot"/>
      </p:par>
    </p:tn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CABI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NQIAAEUBAAAWNAAA1AgAABAAAAAmAAAACAAAAP//////////"/>
              </a:ext>
            </a:extLst>
          </p:cNvSpPr>
          <p:nvPr/>
        </p:nvSpPr>
        <p:spPr>
          <a:xfrm>
            <a:off x="358775" y="206375"/>
            <a:ext cx="8108315" cy="1228725"/>
          </a:xfrm>
          <a:prstGeom prst="rect">
            <a:avLst/>
          </a:prstGeom>
          <a:noFill/>
          <a:ln>
            <a:noFill/>
          </a:ln>
          <a:effectLst/>
        </p:spPr>
        <p:txBody>
          <a:bodyPr vert="horz" wrap="square" lIns="90170" tIns="45085" rIns="90170" bIns="45085" numCol="1" spcCol="215900" anchor="t"/>
          <a:lstStyle/>
          <a:p>
            <a:pPr>
              <a:buNone/>
              <a:defRPr b="1" cap="none"/>
            </a:pPr>
            <a:r>
              <a:rPr lang="en-us" cap="none"/>
              <a:t>2. Flowcharts:   </a:t>
            </a:r>
            <a:r>
              <a:rPr lang="en-us" b="0" cap="none"/>
              <a:t>A flowchart is a diagram that represents a set of instructions. Flowcharts normally use standard symbols to represent the different types of instructions. These symbols are used to construct the flowchart and show the step-by-step solution to the problem.</a:t>
            </a:r>
            <a:endParaRPr lang="en-us" b="0" cap="none"/>
          </a:p>
        </p:txBody>
      </p:sp>
      <p:pic>
        <p:nvPicPr>
          <p:cNvPr id="3"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D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JkKAADVCAAAAi4AAG0fAAAQAAAAJgAAAAgAAAD//////////w=="/>
              </a:ext>
            </a:extLst>
          </p:cNvPicPr>
          <p:nvPr/>
        </p:nvPicPr>
        <p:blipFill>
          <a:blip r:embed="rId2"/>
          <a:stretch>
            <a:fillRect/>
          </a:stretch>
        </p:blipFill>
        <p:spPr>
          <a:xfrm rot="21598194">
            <a:off x="1722755" y="1435735"/>
            <a:ext cx="5756275" cy="3672840"/>
          </a:xfrm>
          <a:prstGeom prst="rect">
            <a:avLst/>
          </a:prstGeom>
          <a:noFill/>
          <a:ln>
            <a:noFill/>
          </a:ln>
          <a:effectLst/>
        </p:spPr>
      </p:pic>
    </p:spTree>
  </p:cSld>
  <p:clrMapOvr>
    <a:masterClrMapping/>
  </p:clrMapOvr>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J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PYMAABTAQAAXisAAHUeAAAQAAAAJgAAAAgAAAD//////////w=="/>
              </a:ext>
            </a:extLst>
          </p:cNvPicPr>
          <p:nvPr/>
        </p:nvPicPr>
        <p:blipFill>
          <a:blip r:embed="rId2"/>
          <a:stretch>
            <a:fillRect/>
          </a:stretch>
        </p:blipFill>
        <p:spPr>
          <a:xfrm>
            <a:off x="2106930" y="215265"/>
            <a:ext cx="4942840" cy="4735830"/>
          </a:xfrm>
          <a:prstGeom prst="rect">
            <a:avLst/>
          </a:prstGeom>
          <a:noFill/>
          <a:ln>
            <a:noFill/>
          </a:ln>
          <a:effectLst/>
        </p:spPr>
      </p:pic>
      <p:sp>
        <p:nvSpPr>
          <p:cNvPr id="3"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aAEAAE0AAAB4DwAAAQQAABAAAAAmAAAACAAAAP//////////"/>
              </a:ext>
            </a:extLst>
          </p:cNvSpPr>
          <p:nvPr/>
        </p:nvSpPr>
        <p:spPr>
          <a:xfrm>
            <a:off x="228600" y="48895"/>
            <a:ext cx="2286000" cy="601980"/>
          </a:xfrm>
          <a:prstGeom prst="rect">
            <a:avLst/>
          </a:prstGeom>
          <a:noFill/>
          <a:ln>
            <a:noFill/>
          </a:ln>
          <a:effectLst/>
        </p:spPr>
        <p:txBody>
          <a:bodyPr vert="horz" wrap="square" lIns="90170" tIns="45085" rIns="90170" bIns="45085" numCol="1" spcCol="215900" anchor="t"/>
          <a:lstStyle/>
          <a:p>
            <a:pPr>
              <a:defRPr b="1" cap="none"/>
            </a:pPr>
            <a:r>
              <a:rPr lang="en-us" cap="none"/>
              <a:t>Example:</a:t>
            </a:r>
            <a:endParaRPr lang="en-us" cap="none"/>
          </a:p>
        </p:txBody>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Picture Placeholder 14"/>
          <p:cNvSpPr>
            <a:extLst>
              <a:ext uri="smNativeData">
                <pr:smNativeData xmlns:pr="smNativeData" xmlns="smNativeData" val="SMDATA_15_Q2nrYhMAAAAlAAAAZgAAAA0AAAAAkAAAAEgAAACQAAAASAAAAAAAAAAAAAAAAAAAAAEAAABQAAAAAAAAAAAA8D8AAAAAAADwPwAAAAAAAOA/AAAAAAAA4D8AAAAAAADgPwAAAAAAAOA/AAAAAAAA4D8AAAAAAADgPwAAAAAAAOA/AAAAAAAA4D8CAAAAjAAAAAEAAAACAAAA////AP///wgAAAAAAAAAAFrohya/pzxAgiOP29ZQvK4B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5+bmA8zMzADAwP8Af39/AAAAAAAAAAAAAAAAAAAAAAAAAAAAIQAAABgAAAAUAAAAEgwAAJUOAACiEgAALBUAABAAAAAmAAAACAAAAP//////////"/>
              </a:ext>
            </a:extLst>
          </p:cNvSpPr>
          <p:nvPr/>
        </p:nvSpPr>
        <p:spPr>
          <a:xfrm>
            <a:off x="1962150" y="2370455"/>
            <a:ext cx="1066800" cy="1071245"/>
          </a:xfrm>
          <a:prstGeom prst="ellipse">
            <a:avLst/>
          </a:prstGeom>
          <a:blipFill>
            <a:blip r:embed="rId2"/>
            <a:srcRect/>
            <a:stretch/>
          </a:blipFill>
          <a:ln>
            <a:noFill/>
          </a:ln>
          <a:effectLst/>
        </p:spPr>
      </p:sp>
      <p:sp>
        <p:nvSpPr>
          <p:cNvPr id="3" name="Picture Placeholder 3"/>
          <p:cNvSpPr>
            <a:extLst>
              <a:ext uri="smNativeData">
                <pr:smNativeData xmlns:pr="smNativeData" xmlns="smNativeData" val="SMDATA_15_Q2nrYhMAAAAlAAAAZgAAAA0AAAAAkAAAAEgAAACQAAAASAAAAAAAAAAAAAAAAAAAAAEAAABQAAAAAAAAAAAA8D8AAAAAAADwPwAAAAAAAOA/AAAAAAAA4D8AAAAAAADgPwAAAAAAAOA/AAAAAAAA4D8AAAAAAADgPwAAAAAAAOA/AAAAAAAA4D8CAAAAjAAAAAEAAAACAAAA////AP///wgAAAAAAAAAAHABxuY/akdKvSEDFmqFyGIB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5+bmA8zMzADAwP8Af39/AAAAAAAAAAAAAAAAAAAAAAAAAAAAIQAAABgAAAAUAAAA+iQAAIYOAACRKwAAHRUAABAAAAAmAAAACAAAAP//////////"/>
              </a:ext>
            </a:extLst>
          </p:cNvSpPr>
          <p:nvPr/>
        </p:nvSpPr>
        <p:spPr>
          <a:xfrm>
            <a:off x="6010910" y="2360930"/>
            <a:ext cx="1071245" cy="1071245"/>
          </a:xfrm>
          <a:prstGeom prst="ellipse">
            <a:avLst/>
          </a:prstGeom>
          <a:blipFill>
            <a:blip r:embed="rId3"/>
            <a:srcRect/>
            <a:stretch/>
          </a:blipFill>
          <a:ln>
            <a:noFill/>
          </a:ln>
          <a:effectLst/>
        </p:spPr>
      </p:sp>
      <p:sp>
        <p:nvSpPr>
          <p:cNvPr id="4" name="PlaceHolder 1"/>
          <p:cNvSpPr txBox="1">
            <a:spLocks noGrp="1" noChangeArrowheads="1"/>
            <a:extLst>
              <a:ext uri="smNativeData">
                <pr:smNativeData xmlns:pr="smNativeData" xmlns="smNativeData" val="SMDATA_15_Q2nrYhMAAAAlAAAAEgAAAA0AAAAAjg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ICA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GDUAAI8cAADJNwAAPR4AABAAAAAmAAAACAAAAL2hAAD/HwAA"/>
              </a:ext>
            </a:extLst>
          </p:cNvSpPr>
          <p:nvPr>
            <p:ph type="sldNum"/>
          </p:nvPr>
        </p:nvSpPr>
        <p:spPr>
          <a:xfrm>
            <a:off x="8630920" y="4642485"/>
            <a:ext cx="437515" cy="273050"/>
          </a:xfrm>
          <a:prstGeom prst="rect">
            <a:avLst/>
          </a:prstGeom>
          <a:noFill/>
          <a:ln>
            <a:noFill/>
          </a:ln>
        </p:spPr>
        <p:txBody>
          <a:bodyPr vert="horz" wrap="square" lIns="90170" tIns="45085" rIns="90170" bIns="45085" numCol="1" spcCol="215900" anchor="ctr">
            <a:prstTxWarp prst="textNoShape">
              <a:avLst/>
            </a:prstTxWarp>
          </a:bodyPr>
          <a:lstStyle/>
          <a:p>
            <a:pPr>
              <a:lnSpc>
                <a:spcPct val="120000"/>
              </a:lnSpc>
              <a:spcBef>
                <a:spcPts val="600"/>
              </a:spcBef>
              <a:spcAft>
                <a:spcPts val="600"/>
              </a:spcAft>
              <a:buNone/>
            </a:pPr>
            <a:r>
              <a:rPr lang="en-us" sz="1050" cap="none">
                <a:solidFill>
                  <a:srgbClr val="A8A8A8"/>
                </a:solidFill>
                <a:latin typeface="Playfair Display" pitchFamily="0" charset="0"/>
                <a:ea typeface="SimSun" pitchFamily="0" charset="0"/>
                <a:cs typeface="Times New Roman" pitchFamily="1" charset="0"/>
              </a:rPr>
              <a:t>|  </a:t>
            </a:r>
            <a:fld id="{089B4CC7-89E5-CEBA-AB23-7FEF026D5D2A}" type="slidenum">
              <a:rPr lang="en-us" sz="1050" cap="none">
                <a:solidFill>
                  <a:srgbClr val="A8A8A8"/>
                </a:solidFill>
                <a:latin typeface="Playfair Display" pitchFamily="0" charset="0"/>
                <a:ea typeface="SimSun" pitchFamily="0" charset="0"/>
                <a:cs typeface="Times New Roman" pitchFamily="1" charset="0"/>
              </a:rPr>
              <a:t>12</a:t>
            </a:fld>
            <a:endParaRPr lang="en-us" sz="1050" cap="none">
              <a:latin typeface="Times New Roman" pitchFamily="1" charset="0"/>
              <a:ea typeface="SimSun" pitchFamily="0" charset="0"/>
              <a:cs typeface="Times New Roman" pitchFamily="1" charset="0"/>
            </a:endParaRPr>
          </a:p>
        </p:txBody>
      </p:sp>
      <p:pic>
        <p:nvPicPr>
          <p:cNvPr id="5"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BAAAAAAAAAP///wASAAAAAQAAACMAAAAjAAAAIwAAAB4AAAAAAAAAZAAAAGQAAAAAAAAAZAAAAGQAAAAVAAAAYAAAAAAAAAAAAAAADwAAACADAAAAAAAAAAAAAAEAAACgMgAAVgcAAKr4//8BAAAAf39/AAEAAABkAAAAAAAAABQAAABAHwAAAAAAACYAAAAAAAAAwOD//wAAAAAmAAAAZAAAABYAAABMAAAAAQAAAAAAAAAHAAAAAAAAAAEAAABbW1sAPAAAAAAAAAAAAAAAZAAAAGQAAAAAAAAAy8vLADwAAAAAAAAAAAAAAGQAAABkAAAAAAAAAAcAAAA4AAAAAAAAAAAAAAAAAAAA////AAAAAAAAAAAAAAAAAAAAAAAAAAAAmQIAAAAAAABkAAAAZAAAAAAAAAAjAAAABAAAAGQAAAAXAAAAFAAAAAAAAAAAAAAA/38AAP9/AAAAAAAACQAAAAQAAAAFAAAAHgAAAGgAAAAAAAAAAAAAAAAAAAAAAAAAAAAAABAnAAAQJwAAAAAAAAAAAAAAAAAAAAAAAAAAAAAAAAAAAAAAAAAAAABQAA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D///8Af39/AFtbWwDLy8sAwMD/AH9/fwAAAAAAAAAAAAAAAAD///8AAAAAACEAAAAYAAAAFAAAAFIIAACoBAAA7S8AAH8ZAAAQAAAAJgAAAAgAAAD//////////w=="/>
              </a:ext>
            </a:extLst>
          </p:cNvPicPr>
          <p:nvPr/>
        </p:nvPicPr>
        <p:blipFill>
          <a:blip r:embed="rId4"/>
          <a:srcRect l="0" t="0" r="0" b="6650"/>
          <a:stretch>
            <a:fillRect/>
          </a:stretch>
        </p:blipFill>
        <p:spPr>
          <a:xfrm>
            <a:off x="1352550" y="756920"/>
            <a:ext cx="6438265" cy="3387725"/>
          </a:xfrm>
          <a:prstGeom prst="rect">
            <a:avLst/>
          </a:prstGeom>
          <a:noFill/>
          <a:ln w="11430" cap="flat" cmpd="sng" algn="ctr">
            <a:solidFill>
              <a:srgbClr val="FFFFFF"/>
            </a:solidFill>
            <a:prstDash val="solid"/>
            <a:headEnd type="none"/>
            <a:tailEnd type="none"/>
          </a:ln>
          <a:effectLst>
            <a:outerShdw blurRad="50800" dist="0" dir="0">
              <a:srgbClr val="5B5B5B">
                <a:alpha val="40000"/>
              </a:srgbClr>
            </a:outerShdw>
          </a:effectLst>
        </p:spPr>
      </p:pic>
    </p:spTree>
  </p:cSld>
  <p:clrMapOvr>
    <a:masterClrMapping/>
  </p:clrMapOvr>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cgEAAMgEAABANgAAhx4AABAAAAAmAAAACAAAAP//////////"/>
              </a:ext>
            </a:extLst>
          </p:cNvSpPr>
          <p:nvPr/>
        </p:nvSpPr>
        <p:spPr>
          <a:xfrm>
            <a:off x="234950" y="777240"/>
            <a:ext cx="8583930" cy="4185285"/>
          </a:xfrm>
          <a:prstGeom prst="rect">
            <a:avLst/>
          </a:prstGeom>
          <a:noFill/>
          <a:ln>
            <a:noFill/>
          </a:ln>
          <a:effectLst/>
        </p:spPr>
        <p:txBody>
          <a:bodyPr vert="horz" wrap="square" lIns="90170" tIns="45085" rIns="90170" bIns="45085" numCol="1" spcCol="215900" anchor="t"/>
          <a:lstStyle/>
          <a:p>
            <a:pPr algn="just">
              <a:buFont typeface="Wingdings" pitchFamily="2" charset="2"/>
              <a:buChar char=""/>
            </a:pPr>
            <a:r>
              <a:rPr lang="en-us" cap="none"/>
              <a:t>For many problems, algorithms are very complex. Reliability of an algorithm cannot be claimed unless and until it gives the correct output for each of the valid inputs.</a:t>
            </a:r>
            <a:endParaRPr lang="en-us" cap="none"/>
          </a:p>
          <a:p>
            <a:pPr algn="just"/>
            <a:endParaRPr lang="en-us" cap="none"/>
          </a:p>
          <a:p>
            <a:pPr algn="just">
              <a:buFont typeface="Wingdings" pitchFamily="2" charset="2"/>
              <a:buChar char=""/>
            </a:pPr>
            <a:r>
              <a:rPr lang="en-us" cap="none"/>
              <a:t>Tracing the output of each possible input is impossible. The correctness of an algorithm can be quickly proved by checking certain conditions.</a:t>
            </a:r>
            <a:endParaRPr lang="en-us" cap="none"/>
          </a:p>
          <a:p>
            <a:pPr algn="just"/>
            <a:endParaRPr lang="en-us" cap="none"/>
          </a:p>
          <a:p>
            <a:pPr algn="just">
              <a:buFont typeface="Wingdings" pitchFamily="2" charset="2"/>
              <a:buChar char=""/>
            </a:pPr>
            <a:r>
              <a:rPr lang="en-us" cap="none"/>
              <a:t>Programming languages are an effective means of implementing complicated packages and applications. Complex systems, such as banking and e-commerce, are complex to design and evaluate, and are frequently incorrect. Much has been said regarding the creation of an effective tool for developing dependable software.</a:t>
            </a:r>
            <a:endParaRPr lang="en-us" cap="none"/>
          </a:p>
          <a:p>
            <a:pPr algn="just"/>
            <a:endParaRPr lang="en-us" cap="none"/>
          </a:p>
          <a:p>
            <a:pPr algn="just">
              <a:buFont typeface="Wingdings" pitchFamily="2" charset="2"/>
              <a:buChar char=""/>
            </a:pPr>
            <a:r>
              <a:rPr lang="en-us" cap="none"/>
              <a:t>We consider a software to be “right” if it performs precisely what the programmer and user want it to do. Algorithm must go through all possible input scenarios to determine whether or not it is giving the proper output.</a:t>
            </a:r>
            <a:endParaRPr lang="en-us" cap="none"/>
          </a:p>
        </p:txBody>
      </p:sp>
      <p:sp>
        <p:nvSpPr>
          <p:cNvPr id="3" name="Rectangle2"/>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2wQAAAQBAADDMgAAJAMAABAAAAAmAAAACAAAAP//////////"/>
              </a:ext>
            </a:extLst>
          </p:cNvSpPr>
          <p:nvPr/>
        </p:nvSpPr>
        <p:spPr>
          <a:xfrm>
            <a:off x="789305" y="165100"/>
            <a:ext cx="7462520" cy="345440"/>
          </a:xfrm>
          <a:prstGeom prst="rect">
            <a:avLst/>
          </a:prstGeom>
          <a:noFill/>
          <a:ln>
            <a:noFill/>
          </a:ln>
          <a:effectLst/>
        </p:spPr>
        <p:txBody>
          <a:bodyPr vert="horz" wrap="square" lIns="90170" tIns="45085" rIns="90170" bIns="45085" numCol="1" spcCol="215900" anchor="t"/>
          <a:lstStyle/>
          <a:p>
            <a:pPr/>
            <a:r>
              <a:rPr lang="en-us" cap="none"/>
              <a:t>                </a:t>
            </a:r>
            <a:r>
              <a:rPr lang="en-us" sz="2400" b="1" cap="none">
                <a:solidFill>
                  <a:srgbClr val="7F0000"/>
                </a:solidFill>
              </a:rPr>
              <a:t>  Need of Correctness of an Algorithm</a:t>
            </a:r>
            <a:endParaRPr lang="en-us" cap="none"/>
          </a:p>
        </p:txBody>
      </p:sp>
      <p:sp>
        <p:nvSpPr>
          <p:cNvPr id="4" name="Rectangle3"/>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cAgAAHACAADyCQAAkQQAABAAAAAmAAAACAAAAP//////////"/>
              </a:ext>
            </a:extLst>
          </p:cNvSpPr>
          <p:nvPr/>
        </p:nvSpPr>
        <p:spPr>
          <a:xfrm>
            <a:off x="1371600" y="396240"/>
            <a:ext cx="245110" cy="346075"/>
          </a:xfrm>
          <a:prstGeom prst="rect">
            <a:avLst/>
          </a:prstGeom>
          <a:noFill/>
          <a:ln>
            <a:noFill/>
          </a:ln>
          <a:effectLst/>
        </p:spPr>
        <p:txBody>
          <a:bodyPr vert="horz" wrap="square" lIns="90170" tIns="45085" rIns="90170" bIns="45085" numCol="1" spcCol="215900" anchor="t"/>
          <a:lstStyle/>
          <a:p>
            <a:pPr/>
            <a:r>
              <a:rPr lang="en-us" cap="none"/>
              <a:t> </a:t>
            </a:r>
            <a:endParaRPr lang="en-us" cap="none"/>
          </a:p>
        </p:txBody>
      </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2F2F2"/>
        </a:solidFill>
        <a:effectLst/>
      </p:bgPr>
    </p:bg>
    <p:spTree>
      <p:nvGrpSpPr>
        <p:cNvPr id="1" name=""/>
        <p:cNvGrpSpPr/>
        <p:nvPr/>
      </p:nvGrpSpPr>
      <p:grpSpPr>
        <a:xfrm>
          <a:off x="0" y="0"/>
          <a:ext cx="0" cy="0"/>
          <a:chOff x="0" y="0"/>
          <a:chExt cx="0" cy="0"/>
        </a:xfrm>
      </p:grpSpPr>
      <p:sp>
        <p:nvSpPr>
          <p:cNvPr id="2" name="Picture Placeholder 17"/>
          <p:cNvSpPr>
            <a:extLst>
              <a:ext uri="smNativeData">
                <pr:smNativeData xmlns:pr="smNativeData" xmlns="smNativeData" val="SMDATA_15_Q2nrYhMAAAAlAAAACwAAAA0AAAAAAAAAAAAAAAA2GgAAxB0AAAAAAAAAAAAAAAAAAAEAAABQAAAAAAAAAAAA4D8AAAAAAADgPwAAAAAAAOA/AAAAAAAA4D8AAAAAAADgPwAAAAAAAOA/AAAAAAAA4D8AAAAAAADgPwAAAAAAAOA/AAAAAAAA4D8CAAAAjAAAAAEAAAACAAAA////AP///wgAAAAAAAAAAMQPumcucKZOrll9an5gMp4B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5+bmA8zMzADAwP8Af39/AAAAAAAAAAAAAAAAAAAAAAAAAAAAIQAAABgAAAAUAAAAAAAAAAAAAAA2GgAAxB0AABAAAAAmAAAACAAAAP//////////"/>
              </a:ext>
            </a:extLst>
          </p:cNvSpPr>
          <p:nvPr/>
        </p:nvSpPr>
        <p:spPr>
          <a:xfrm>
            <a:off x="0" y="0"/>
            <a:ext cx="4260850" cy="4838700"/>
          </a:xfrm>
          <a:custGeom>
            <a:avLst/>
            <a:gdLst/>
            <a:ahLst/>
            <a:cxnLst/>
            <a:rect l="0" t="0" r="4260850" b="4838700"/>
            <a:pathLst>
              <a:path w="4260850" h="4838700">
                <a:moveTo>
                  <a:pt x="0" y="0"/>
                </a:moveTo>
                <a:lnTo>
                  <a:pt x="4254720" y="0"/>
                </a:lnTo>
                <a:lnTo>
                  <a:pt x="4258585" y="41816"/>
                </a:lnTo>
                <a:cubicBezTo>
                  <a:pt x="4264516" y="165671"/>
                  <a:pt x="4258879" y="284505"/>
                  <a:pt x="4240789" y="393324"/>
                </a:cubicBezTo>
                <a:cubicBezTo>
                  <a:pt x="4144303" y="973694"/>
                  <a:pt x="3078253" y="1556047"/>
                  <a:pt x="3023087" y="2037457"/>
                </a:cubicBezTo>
                <a:cubicBezTo>
                  <a:pt x="2967921" y="2518868"/>
                  <a:pt x="3752657" y="2786436"/>
                  <a:pt x="3909788" y="3281790"/>
                </a:cubicBezTo>
                <a:cubicBezTo>
                  <a:pt x="4066919" y="3777142"/>
                  <a:pt x="4173767" y="4361949"/>
                  <a:pt x="2698523" y="4440531"/>
                </a:cubicBezTo>
                <a:cubicBezTo>
                  <a:pt x="1942172" y="4480820"/>
                  <a:pt x="1039591" y="4701471"/>
                  <a:pt x="227457" y="4811056"/>
                </a:cubicBezTo>
                <a:lnTo>
                  <a:pt x="0" y="4838700"/>
                </a:lnTo>
                <a:close/>
              </a:path>
            </a:pathLst>
          </a:custGeom>
          <a:blipFill>
            <a:blip r:embed="rId2"/>
            <a:srcRect/>
            <a:stretch/>
          </a:blipFill>
          <a:ln>
            <a:noFill/>
          </a:ln>
          <a:effectLst/>
        </p:spPr>
      </p:sp>
      <p:pic>
        <p:nvPicPr>
          <p:cNvPr id="3" name="Picture Placeholder 2"/>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PYyAACVAQAAqjYAAD0DAAAQAAAAJgAAAAgAAAD//////////w=="/>
              </a:ext>
            </a:extLst>
          </p:cNvPicPr>
          <p:nvPr/>
        </p:nvPicPr>
        <p:blipFill>
          <a:blip r:embed="rId3"/>
          <a:stretch>
            <a:fillRect/>
          </a:stretch>
        </p:blipFill>
        <p:spPr>
          <a:xfrm>
            <a:off x="8284210" y="257175"/>
            <a:ext cx="601980" cy="269240"/>
          </a:xfrm>
          <a:prstGeom prst="rect">
            <a:avLst/>
          </a:prstGeom>
          <a:noFill/>
          <a:ln>
            <a:noFill/>
          </a:ln>
          <a:effectLst/>
        </p:spPr>
      </p:pic>
      <p:sp>
        <p:nvSpPr>
          <p:cNvPr id="4" name="PlaceHolder 1"/>
          <p:cNvSpPr txBox="1">
            <a:spLocks noGrp="1" noChangeArrowheads="1"/>
            <a:extLst>
              <a:ext uri="smNativeData">
                <pr:smNativeData xmlns:pr="smNativeData" xmlns="smNativeData" val="SMDATA_15_Q2nrYhMAAAAlAAAAEgAAAA0AAAAAjg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GDUAAI8cAADJNwAAPR4AABAAAAAmAAAACAAAAL2hAAD/HwAA"/>
              </a:ext>
            </a:extLst>
          </p:cNvSpPr>
          <p:nvPr>
            <p:ph type="sldNum"/>
          </p:nvPr>
        </p:nvSpPr>
        <p:spPr>
          <a:xfrm>
            <a:off x="8630920" y="4642485"/>
            <a:ext cx="437515" cy="273050"/>
          </a:xfrm>
          <a:prstGeom prst="rect">
            <a:avLst/>
          </a:prstGeom>
          <a:noFill/>
          <a:ln>
            <a:noFill/>
          </a:ln>
        </p:spPr>
        <p:txBody>
          <a:bodyPr vert="horz" wrap="square" lIns="90170" tIns="45085" rIns="90170" bIns="45085" numCol="1" spcCol="215900" anchor="ctr">
            <a:prstTxWarp prst="textNoShape">
              <a:avLst/>
            </a:prstTxWarp>
          </a:bodyPr>
          <a:lstStyle/>
          <a:p>
            <a:pPr>
              <a:lnSpc>
                <a:spcPct val="120000"/>
              </a:lnSpc>
              <a:spcBef>
                <a:spcPts val="600"/>
              </a:spcBef>
              <a:spcAft>
                <a:spcPts val="600"/>
              </a:spcAft>
              <a:buNone/>
            </a:pPr>
            <a:r>
              <a:rPr lang="en-us" sz="1050" cap="none">
                <a:solidFill>
                  <a:srgbClr val="A8A8A8"/>
                </a:solidFill>
                <a:latin typeface="Playfair Display" pitchFamily="0" charset="0"/>
                <a:ea typeface="SimSun" pitchFamily="0" charset="0"/>
                <a:cs typeface="Times New Roman" pitchFamily="1" charset="0"/>
              </a:rPr>
              <a:t>|  </a:t>
            </a:r>
            <a:fld id="{089B54C3-8DE5-CEA2-AB23-7BF71A6D5D2E}" type="slidenum">
              <a:rPr lang="en-us" sz="1050" cap="none">
                <a:solidFill>
                  <a:srgbClr val="A8A8A8"/>
                </a:solidFill>
                <a:latin typeface="Playfair Display" pitchFamily="0" charset="0"/>
                <a:ea typeface="SimSun" pitchFamily="0" charset="0"/>
                <a:cs typeface="Times New Roman" pitchFamily="1" charset="0"/>
              </a:rPr>
              <a:t>14</a:t>
            </a:fld>
            <a:endParaRPr lang="en-us" sz="1050" cap="none">
              <a:latin typeface="Times New Roman" pitchFamily="1" charset="0"/>
              <a:ea typeface="SimSun" pitchFamily="0" charset="0"/>
              <a:cs typeface="Times New Roman" pitchFamily="1" charset="0"/>
            </a:endParaRPr>
          </a:p>
        </p:txBody>
      </p:sp>
      <p:pic>
        <p:nvPicPr>
          <p:cNvPr id="5"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QAAAAAAAAAAAAAA////AAAAAAAAAAAAAAAAAAAAAAAAAAAAAAAAAAAAAABkAAAAZAAAAAAAAAAjAAAABAAAAGQAAAAXAAAAFAAAAAAAAAAAAAAA/38AAP9/AAAAAAAACQAAAAQAAAAJ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PQCAAAMAwAA8zMAAJgcAAAQAAAAJgAAAAgAAAD//////////w=="/>
              </a:ext>
            </a:extLst>
          </p:cNvPicPr>
          <p:nvPr/>
        </p:nvPicPr>
        <p:blipFill>
          <a:blip r:embed="rId4">
            <a:grayscl/>
          </a:blip>
          <a:stretch>
            <a:fillRect/>
          </a:stretch>
        </p:blipFill>
        <p:spPr>
          <a:xfrm>
            <a:off x="480060" y="495300"/>
            <a:ext cx="7964805" cy="4152900"/>
          </a:xfrm>
          <a:prstGeom prst="rect">
            <a:avLst/>
          </a:prstGeom>
          <a:noFill/>
          <a:ln>
            <a:noFill/>
          </a:ln>
          <a:effectLst/>
        </p:spPr>
      </p:pic>
    </p:spTree>
  </p:cSld>
  <p:clrMapOvr>
    <a:masterClrMapping/>
  </p:clrMapOvr>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AgAADsBAACoMQAAPgMAABAAAAAmAAAACAAAAP//////////"/>
              </a:ext>
            </a:extLst>
          </p:cNvSpPr>
          <p:nvPr/>
        </p:nvSpPr>
        <p:spPr>
          <a:xfrm>
            <a:off x="1460500" y="200025"/>
            <a:ext cx="6611620" cy="327025"/>
          </a:xfrm>
          <a:prstGeom prst="rect">
            <a:avLst/>
          </a:prstGeom>
          <a:noFill/>
          <a:ln>
            <a:noFill/>
          </a:ln>
          <a:effectLst/>
        </p:spPr>
        <p:txBody>
          <a:bodyPr vert="horz" wrap="square" lIns="90170" tIns="45085" rIns="90170" bIns="45085" numCol="1" spcCol="215900" anchor="t"/>
          <a:lstStyle/>
          <a:p>
            <a:pPr>
              <a:defRPr sz="2400" b="1" cap="none">
                <a:solidFill>
                  <a:srgbClr val="7F0000"/>
                </a:solidFill>
              </a:defRPr>
            </a:pPr>
            <a:r>
              <a:rPr lang="en-us" cap="none"/>
              <a:t>Confirming Correctness of an Algorithm</a:t>
            </a:r>
            <a:endParaRPr lang="en-us" cap="none"/>
          </a:p>
        </p:txBody>
      </p:sp>
      <p:sp>
        <p:nvSpPr>
          <p:cNvPr id="3" name="Rectangle2"/>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MUEAABwNQAA8hwAABAAAAAmAAAACAAAAP//////////"/>
              </a:ext>
            </a:extLst>
          </p:cNvSpPr>
          <p:nvPr/>
        </p:nvSpPr>
        <p:spPr>
          <a:xfrm>
            <a:off x="457200" y="775335"/>
            <a:ext cx="8229600" cy="3930015"/>
          </a:xfrm>
          <a:prstGeom prst="rect">
            <a:avLst/>
          </a:prstGeom>
          <a:noFill/>
          <a:ln>
            <a:noFill/>
          </a:ln>
          <a:effectLst/>
        </p:spPr>
        <p:txBody>
          <a:bodyPr vert="horz" wrap="square" lIns="90170" tIns="45085" rIns="90170" bIns="45085" numCol="1" spcCol="215900" anchor="t"/>
          <a:lstStyle/>
          <a:p>
            <a:pPr algn="just">
              <a:buFont typeface="Wingdings" pitchFamily="2" charset="2"/>
              <a:buChar char=""/>
            </a:pPr>
            <a:r>
              <a:rPr lang="en-us" cap="none"/>
              <a:t>The well-defined computational problem is a triplet of P (I, O, R) such that I is the valid input set, O is the accepted output set, and R defines the relationship between I and O. R can be considered as a mapping function, which translates I to R. Let i Є I is a problem instance.</a:t>
            </a:r>
            <a:endParaRPr lang="en-us" cap="none"/>
          </a:p>
          <a:p>
            <a:pPr algn="just"/>
            <a:endParaRPr lang="en-us" cap="none"/>
          </a:p>
          <a:p>
            <a:pPr algn="just">
              <a:buFont typeface="Wingdings" pitchFamily="2" charset="2"/>
              <a:buChar char=""/>
            </a:pPr>
            <a:r>
              <a:rPr lang="en-us" cap="none"/>
              <a:t>The algorithm to solve problem P is correct if and only if for all the problem instance i Є I, it terminates and produces correct output o Є O, i.e. (i, o) Є R.</a:t>
            </a:r>
            <a:endParaRPr lang="en-us" cap="none"/>
          </a:p>
          <a:p>
            <a:pPr algn="just">
              <a:buFont typeface="Wingdings" pitchFamily="2" charset="2"/>
              <a:buChar char=""/>
            </a:pPr>
            <a:r>
              <a:rPr lang="en-us" cap="none"/>
              <a:t>However, a testing algorithm for all inputs is not possible, or it may take too much of time. Let the algorithm consists of a series of n steps.</a:t>
            </a:r>
            <a:endParaRPr lang="en-us" cap="none"/>
          </a:p>
          <a:p>
            <a:pPr algn="just"/>
            <a:endParaRPr lang="en-us" cap="none"/>
          </a:p>
          <a:p>
            <a:pPr algn="just">
              <a:buFont typeface="Wingdings" pitchFamily="2" charset="2"/>
              <a:buChar char=""/>
            </a:pPr>
            <a:r>
              <a:rPr lang="en-us" cap="none"/>
              <a:t>One way to prove the correctness of the algorithm is to check the condition before (precondition) and after (postcondition) the execution of each step.</a:t>
            </a:r>
            <a:endParaRPr lang="en-us" cap="none"/>
          </a:p>
          <a:p>
            <a:pPr algn="just"/>
            <a:endParaRPr lang="en-us" cap="none"/>
          </a:p>
          <a:p>
            <a:pPr algn="just">
              <a:buFont typeface="Wingdings" pitchFamily="2" charset="2"/>
              <a:buChar char=""/>
            </a:pPr>
            <a:r>
              <a:rPr lang="en-us" cap="none"/>
              <a:t>The algorithm is correct only if the precondition is true then postcondition must be true.</a:t>
            </a:r>
            <a:endParaRPr lang="en-us" cap="none"/>
          </a:p>
        </p:txBody>
      </p:sp>
    </p:spTree>
  </p:cSld>
  <p:clrMapOvr>
    <a:masterClrMapping/>
  </p:clrMapOvr>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2QAAAB4EAAAINAAAuBoAABAAAAAmAAAACAAAAP//////////"/>
              </a:ext>
            </a:extLst>
          </p:cNvSpPr>
          <p:nvPr/>
        </p:nvSpPr>
        <p:spPr>
          <a:xfrm>
            <a:off x="137795" y="669290"/>
            <a:ext cx="8320405" cy="3674110"/>
          </a:xfrm>
          <a:prstGeom prst="rect">
            <a:avLst/>
          </a:prstGeom>
          <a:noFill/>
          <a:ln>
            <a:noFill/>
          </a:ln>
          <a:effectLst/>
        </p:spPr>
        <p:txBody>
          <a:bodyPr vert="horz" wrap="square" lIns="90170" tIns="45085" rIns="90170" bIns="45085" numCol="1" spcCol="215900" anchor="t"/>
          <a:lstStyle/>
          <a:p>
            <a:pPr>
              <a:buFont typeface="Wingdings" pitchFamily="2" charset="2"/>
              <a:buChar char=""/>
            </a:pPr>
            <a:r>
              <a:rPr lang="en-us" cap="none"/>
              <a:t>The correctness of such algorithm is proved through loop invariant property. It involves three steps:</a:t>
            </a:r>
            <a:endParaRPr lang="en-us" cap="none"/>
          </a:p>
          <a:p>
            <a:pPr/>
            <a:endParaRPr lang="en-us" cap="none"/>
          </a:p>
          <a:p>
            <a:pPr/>
            <a:r>
              <a:rPr lang="en-us" cap="none"/>
              <a:t>Correctness of Algorithm:</a:t>
            </a:r>
            <a:endParaRPr lang="en-us" cap="none"/>
          </a:p>
          <a:p>
            <a:pPr/>
            <a:endParaRPr lang="en-us" cap="none"/>
          </a:p>
          <a:p>
            <a:pPr/>
            <a:endParaRPr lang="en-us" cap="none"/>
          </a:p>
          <a:p>
            <a:pPr/>
            <a:endParaRPr lang="en-us" cap="none"/>
          </a:p>
          <a:p>
            <a:pPr/>
            <a:endParaRPr lang="en-us" cap="none"/>
          </a:p>
          <a:p>
            <a:pPr/>
          </a:p>
          <a:p>
            <a:pPr/>
          </a:p>
          <a:p>
            <a:pPr/>
          </a:p>
          <a:p>
            <a:pPr/>
          </a:p>
          <a:p>
            <a:pPr>
              <a:defRPr lang="en-us" cap="none"/>
            </a:pPr>
          </a:p>
          <a:p>
            <a:pPr/>
            <a:endParaRPr lang="en-us" cap="none"/>
          </a:p>
        </p:txBody>
      </p:sp>
      <p:pic>
        <p:nvPicPr>
          <p:cNvPr id="3"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EwTAAAJCwAA2CYAAI0aAAAQAAAAJgAAAAgAAAD//////////w=="/>
              </a:ext>
            </a:extLst>
          </p:cNvPicPr>
          <p:nvPr/>
        </p:nvPicPr>
        <p:blipFill>
          <a:blip r:embed="rId2"/>
          <a:stretch>
            <a:fillRect/>
          </a:stretch>
        </p:blipFill>
        <p:spPr>
          <a:xfrm>
            <a:off x="3136900" y="1793875"/>
            <a:ext cx="3177540" cy="2522220"/>
          </a:xfrm>
          <a:prstGeom prst="rect">
            <a:avLst/>
          </a:prstGeom>
          <a:noFill/>
          <a:ln>
            <a:noFill/>
          </a:ln>
          <a:effectLst/>
        </p:spPr>
      </p:pic>
      <p:sp>
        <p:nvSpPr>
          <p:cNvPr id="4" name="Textbox1"/>
          <p:cNvSpPr txBox="1">
            <a:extLst>
              <a:ext uri="smNativeData">
                <pr:smNativeData xmlns:pr="smNativeData" xmlns="smNativeData" val="SMDATA_15_Q2nrYhMAAAAlAAAAEgAAAA8B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xhAAAEAcAAADKgAAgB4AABAAAAAmAAAACAAAAP//////////"/>
              </a:ext>
            </a:extLst>
          </p:cNvSpPr>
          <p:nvPr/>
        </p:nvSpPr>
        <p:spPr>
          <a:xfrm>
            <a:off x="2726690" y="4592320"/>
            <a:ext cx="4102735" cy="365760"/>
          </a:xfrm>
          <a:prstGeom prst="rect">
            <a:avLst/>
          </a:prstGeom>
          <a:noFill/>
          <a:ln>
            <a:noFill/>
          </a:ln>
          <a:effectLst/>
        </p:spPr>
        <p:txBody>
          <a:bodyPr vert="horz" wrap="square" numCol="1" spcCol="215900" anchor="t"/>
          <a:lstStyle/>
          <a:p>
            <a:pPr/>
            <a:r>
              <a:rPr lang="en-us" cap="none"/>
              <a:t>Steps to prove loop invariant property</a:t>
            </a:r>
            <a:endParaRPr lang="en-us" cap="none"/>
          </a:p>
        </p:txBody>
      </p:sp>
    </p:spTree>
  </p:cSld>
  <p:clrMapOvr>
    <a:masterClrMapping/>
  </p:clrMapOvr>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pgIAAIgDAABpNQAA1RMAABAAAAAmAAAACAAAAP//////////"/>
              </a:ext>
            </a:extLst>
          </p:cNvSpPr>
          <p:nvPr/>
        </p:nvSpPr>
        <p:spPr>
          <a:xfrm>
            <a:off x="430530" y="574040"/>
            <a:ext cx="8251825" cy="2649855"/>
          </a:xfrm>
          <a:prstGeom prst="rect">
            <a:avLst/>
          </a:prstGeom>
          <a:noFill/>
          <a:ln>
            <a:noFill/>
          </a:ln>
          <a:effectLst/>
        </p:spPr>
        <p:txBody>
          <a:bodyPr vert="horz" wrap="square" lIns="90170" tIns="45085" rIns="90170" bIns="45085" numCol="1" spcCol="215900" anchor="t"/>
          <a:lstStyle/>
          <a:p>
            <a:pPr algn="just">
              <a:lnSpc>
                <a:spcPct val="100000"/>
              </a:lnSpc>
              <a:buNone/>
            </a:pPr>
            <a:r>
              <a:rPr lang="en-us" cap="none"/>
              <a:t>1.</a:t>
            </a:r>
            <a:r>
              <a:rPr lang="en-us" b="1" cap="none"/>
              <a:t> Initialization:</a:t>
            </a:r>
            <a:r>
              <a:rPr lang="en-us" cap="none"/>
              <a:t> Conditions true before the first iteration of the loop</a:t>
            </a:r>
            <a:endParaRPr lang="en-us" cap="none"/>
          </a:p>
          <a:p>
            <a:pPr algn="just">
              <a:lnSpc>
                <a:spcPct val="100000"/>
              </a:lnSpc>
              <a:buNone/>
            </a:pPr>
            <a:endParaRPr lang="en-us" cap="none"/>
          </a:p>
          <a:p>
            <a:pPr algn="just">
              <a:lnSpc>
                <a:spcPct val="100000"/>
              </a:lnSpc>
              <a:buNone/>
            </a:pPr>
            <a:r>
              <a:rPr lang="en-us" cap="none"/>
              <a:t>2. </a:t>
            </a:r>
            <a:r>
              <a:rPr lang="en-us" b="1" cap="none"/>
              <a:t>Maintenance:</a:t>
            </a:r>
            <a:r>
              <a:rPr lang="en-us" cap="none"/>
              <a:t> If the condition is true before the loop, it must be true  </a:t>
            </a:r>
            <a:endParaRPr lang="en-us" cap="none"/>
          </a:p>
          <a:p>
            <a:pPr algn="just">
              <a:lnSpc>
                <a:spcPct val="100000"/>
              </a:lnSpc>
              <a:buNone/>
            </a:pPr>
            <a:r>
              <a:rPr lang="en-us" cap="none"/>
              <a:t>    before the next iteration.</a:t>
            </a:r>
            <a:endParaRPr lang="en-us" cap="none"/>
          </a:p>
          <a:p>
            <a:pPr algn="just">
              <a:lnSpc>
                <a:spcPct val="100000"/>
              </a:lnSpc>
              <a:buNone/>
            </a:pPr>
            <a:endParaRPr lang="en-us" cap="none"/>
          </a:p>
          <a:p>
            <a:pPr algn="just">
              <a:lnSpc>
                <a:spcPct val="100000"/>
              </a:lnSpc>
              <a:buNone/>
            </a:pPr>
            <a:r>
              <a:rPr lang="en-us" cap="none"/>
              <a:t>3.</a:t>
            </a:r>
            <a:r>
              <a:rPr lang="en-us" b="1" cap="none"/>
              <a:t>Termination:</a:t>
            </a:r>
            <a:r>
              <a:rPr lang="en-us" cap="none"/>
              <a:t> On termination of the loop, invariant gives us a useful </a:t>
            </a:r>
            <a:endParaRPr lang="en-us" cap="none"/>
          </a:p>
          <a:p>
            <a:pPr algn="just">
              <a:lnSpc>
                <a:spcPct val="100000"/>
              </a:lnSpc>
              <a:buNone/>
            </a:pPr>
            <a:r>
              <a:rPr lang="en-us" cap="none"/>
              <a:t>    property that helps us to prove the correctness of the algorithm.</a:t>
            </a:r>
            <a:endParaRPr lang="en-us" cap="none"/>
          </a:p>
          <a:p>
            <a:pPr algn="just">
              <a:lnSpc>
                <a:spcPct val="100000"/>
              </a:lnSpc>
              <a:buNone/>
            </a:pPr>
            <a:endParaRPr lang="en-us" cap="none"/>
          </a:p>
          <a:p>
            <a:pPr algn="just">
              <a:lnSpc>
                <a:spcPct val="100000"/>
              </a:lnSpc>
              <a:buFont typeface="Wingdings" pitchFamily="2" charset="2"/>
              <a:buChar char=""/>
              <a:defRPr cap="none">
                <a:solidFill>
                  <a:srgbClr val="FF0000"/>
                </a:solidFill>
              </a:defRPr>
            </a:pPr>
            <a:r>
              <a:rPr lang="en-us" b="1" cap="none"/>
              <a:t>Correctness does not involve analysis of the algorithm.</a:t>
            </a:r>
            <a:endParaRPr lang="en-us" b="1" cap="none"/>
          </a:p>
          <a:p>
            <a:pPr algn="just">
              <a:lnSpc>
                <a:spcPct val="100000"/>
              </a:lnSpc>
              <a:buNone/>
            </a:pPr>
            <a:endParaRPr lang="en-us" cap="none"/>
          </a:p>
        </p:txBody>
      </p:sp>
    </p:spTree>
  </p:cSld>
  <p:clrMapOvr>
    <a:masterClrMapping/>
  </p:clrMapOvr>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smNativeData" val="SMDATA_17_Q2nrYhMAAAAlAAAAEQAAAC8B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F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EMKAAAAAAAA6iwAAOUfAAAQAAAAJgAAAAgAAAD//////////w=="/>
              </a:ext>
            </a:extLst>
          </p:cNvPicPr>
          <p:nvPr/>
        </p:nvPicPr>
        <p:blipFill>
          <a:blip r:embed="rId2"/>
          <a:stretch>
            <a:fillRect/>
          </a:stretch>
        </p:blipFill>
        <p:spPr>
          <a:xfrm>
            <a:off x="1668145" y="0"/>
            <a:ext cx="5633085" cy="5184775"/>
          </a:xfrm>
          <a:prstGeom prst="rect">
            <a:avLst/>
          </a:prstGeom>
          <a:noFill/>
          <a:ln>
            <a:noFill/>
          </a:ln>
          <a:effectLst/>
        </p:spPr>
      </p:pic>
    </p:spTree>
  </p:cSld>
  <p:clrMapOvr>
    <a:masterClrMapping/>
  </p:clrMapOvr>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2F2F2"/>
        </a:solidFill>
        <a:effectLst/>
      </p:bgPr>
    </p:bg>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smNativeData" val="SMDATA_17_Q2nrYhMAAAAlAAAAEQAAAC8B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8YTp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OIAAAADBQAAajYAAAgVAAAQAAAAJgAAAAgAAAD//////////w=="/>
              </a:ext>
            </a:extLst>
          </p:cNvPicPr>
          <p:nvPr/>
        </p:nvPicPr>
        <p:blipFill>
          <a:blip r:embed="rId2"/>
          <a:stretch>
            <a:fillRect/>
          </a:stretch>
        </p:blipFill>
        <p:spPr>
          <a:xfrm>
            <a:off x="143510" y="814705"/>
            <a:ext cx="8702040" cy="2604135"/>
          </a:xfrm>
          <a:prstGeom prst="rect">
            <a:avLst/>
          </a:prstGeom>
          <a:noFill/>
          <a:ln>
            <a:noFill/>
          </a:ln>
          <a:effectLst/>
        </p:spPr>
      </p:pic>
    </p:spTree>
  </p:cSld>
  <p:clrMapOvr>
    <a:masterClrMapping/>
  </p:clrMapOvr>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PlaceHolder 1"/>
          <p:cNvSpPr>
            <a:extLst>
              <a:ext uri="smNativeData">
                <pr:smNativeData xmlns:pr="smNativeData" xmlns="smNativeData" val="SMDATA_15_Q2nrYhMAAAAlAAAAZAAAAA0AAAAAAA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igQAAN0IAADtCwAAsgsAABAAAAAmAAAACAAAAP//////////"/>
              </a:ext>
            </a:extLst>
          </p:cNvSpPr>
          <p:nvPr/>
        </p:nvSpPr>
        <p:spPr>
          <a:xfrm>
            <a:off x="737870" y="1440815"/>
            <a:ext cx="1200785" cy="460375"/>
          </a:xfrm>
          <a:prstGeom prst="rect">
            <a:avLst/>
          </a:prstGeom>
          <a:noFill/>
          <a:ln>
            <a:noFill/>
          </a:ln>
          <a:effectLst/>
        </p:spPr>
        <p:txBody>
          <a:bodyPr vert="horz" wrap="square" lIns="0" tIns="45085" rIns="90170" bIns="45085" numCol="1" spcCol="215900" anchor="ctr"/>
          <a:lstStyle/>
          <a:p>
            <a:pPr defTabSz="914400">
              <a:lnSpc>
                <a:spcPct val="125000"/>
              </a:lnSpc>
              <a:spcBef>
                <a:spcPts val="1000"/>
              </a:spcBef>
              <a:buNone/>
              <a:tabLst>
                <a:tab pos="0" algn="l"/>
              </a:tabLst>
            </a:pPr>
            <a:r>
              <a:rPr lang="en-us" sz="2400" b="1" cap="none">
                <a:solidFill>
                  <a:srgbClr val="FD8E82"/>
                </a:solidFill>
                <a:latin typeface="Amatic SC" pitchFamily="0" charset="0"/>
                <a:ea typeface="DejaVu Sans" pitchFamily="2" charset="0"/>
                <a:cs typeface="DejaVu Sans" pitchFamily="2" charset="0"/>
              </a:rPr>
              <a:t>01.</a:t>
            </a:r>
            <a:endParaRPr lang="en-us" sz="2400" cap="none"/>
          </a:p>
        </p:txBody>
      </p:sp>
      <p:sp>
        <p:nvSpPr>
          <p:cNvPr id="3" name="PlaceHolder 2"/>
          <p:cNvSpPr>
            <a:extLst>
              <a:ext uri="smNativeData">
                <pr:smNativeData xmlns:pr="smNativeData" xmlns="smNativeData" val="SMDATA_15_Q2nrYhMAAAAlAAAAZAAAAA0AAAAAAA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ggQAAL0LAABpDgAAMA4AABAAAAAmAAAACAAAAP//////////"/>
              </a:ext>
            </a:extLst>
          </p:cNvSpPr>
          <p:nvPr/>
        </p:nvSpPr>
        <p:spPr>
          <a:xfrm>
            <a:off x="732790" y="1908175"/>
            <a:ext cx="1609725" cy="398145"/>
          </a:xfrm>
          <a:prstGeom prst="rect">
            <a:avLst/>
          </a:prstGeom>
          <a:noFill/>
          <a:ln>
            <a:noFill/>
          </a:ln>
          <a:effectLst/>
        </p:spPr>
        <p:txBody>
          <a:bodyPr vert="horz" wrap="square" lIns="0" tIns="45085" rIns="90170" bIns="45085" numCol="1" spcCol="215900" anchor="t"/>
          <a:lstStyle/>
          <a:p>
            <a:pPr defTabSz="914400">
              <a:lnSpc>
                <a:spcPct val="100000"/>
              </a:lnSpc>
              <a:spcBef>
                <a:spcPts val="1000"/>
              </a:spcBef>
              <a:buNone/>
              <a:tabLst>
                <a:tab pos="0" algn="l"/>
              </a:tabLst>
              <a:defRPr b="1" cap="none">
                <a:solidFill>
                  <a:srgbClr val="7F0000"/>
                </a:solidFill>
              </a:defRPr>
            </a:pPr>
            <a:r>
              <a:rPr lang="en-us" sz="1000" cap="none">
                <a:latin typeface="Playfair Display" pitchFamily="0" charset="0"/>
                <a:ea typeface="DejaVu Sans" pitchFamily="2" charset="0"/>
                <a:cs typeface="DejaVu Sans" pitchFamily="2" charset="0"/>
              </a:rPr>
              <a:t>What are Algorithms?</a:t>
            </a:r>
            <a:endParaRPr lang="en-us" sz="1000" cap="none">
              <a:latin typeface="Playfair Display" pitchFamily="0" charset="0"/>
              <a:ea typeface="DejaVu Sans" pitchFamily="2" charset="0"/>
              <a:cs typeface="DejaVu Sans" pitchFamily="2" charset="0"/>
            </a:endParaRPr>
          </a:p>
        </p:txBody>
      </p:sp>
      <p:sp>
        <p:nvSpPr>
          <p:cNvPr id="4" name="PlaceHolder 3"/>
          <p:cNvSpPr>
            <a:extLst>
              <a:ext uri="smNativeData">
                <pr:smNativeData xmlns:pr="smNativeData" xmlns="smNativeData" val="SMDATA_15_Q2nrYhMAAAAlAAAAZAAAAA0AAAAAAA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igQAAAQPAADtCwAA2REAABAAAAAmAAAACAAAAP//////////"/>
              </a:ext>
            </a:extLst>
          </p:cNvSpPr>
          <p:nvPr/>
        </p:nvSpPr>
        <p:spPr>
          <a:xfrm>
            <a:off x="737870" y="2440940"/>
            <a:ext cx="1200785" cy="460375"/>
          </a:xfrm>
          <a:prstGeom prst="rect">
            <a:avLst/>
          </a:prstGeom>
          <a:noFill/>
          <a:ln>
            <a:noFill/>
          </a:ln>
          <a:effectLst/>
        </p:spPr>
        <p:txBody>
          <a:bodyPr vert="horz" wrap="square" lIns="0" tIns="45085" rIns="90170" bIns="45085" numCol="1" spcCol="215900" anchor="ctr"/>
          <a:lstStyle/>
          <a:p>
            <a:pPr defTabSz="914400">
              <a:lnSpc>
                <a:spcPct val="125000"/>
              </a:lnSpc>
              <a:spcBef>
                <a:spcPts val="1000"/>
              </a:spcBef>
              <a:buNone/>
              <a:tabLst>
                <a:tab pos="0" algn="l"/>
              </a:tabLst>
            </a:pPr>
            <a:r>
              <a:rPr lang="en-us" sz="2400" b="1" cap="none">
                <a:solidFill>
                  <a:srgbClr val="FD8E82"/>
                </a:solidFill>
                <a:latin typeface="Amatic SC" pitchFamily="0" charset="0"/>
                <a:ea typeface="DejaVu Sans" pitchFamily="2" charset="0"/>
                <a:cs typeface="DejaVu Sans" pitchFamily="2" charset="0"/>
              </a:rPr>
              <a:t>02. </a:t>
            </a:r>
            <a:endParaRPr lang="en-us" sz="2400" cap="none"/>
          </a:p>
        </p:txBody>
      </p:sp>
      <p:sp>
        <p:nvSpPr>
          <p:cNvPr id="5" name="PlaceHolder 4"/>
          <p:cNvSpPr>
            <a:extLst>
              <a:ext uri="smNativeData">
                <pr:smNativeData xmlns:pr="smNativeData" xmlns="smNativeData" val="SMDATA_15_Q2nrYhMAAAAlAAAAZAAAAA0AAAAAAA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ggQAAOQRAABpDgAAVxQAABAAAAAmAAAACAAAAP//////////"/>
              </a:ext>
            </a:extLst>
          </p:cNvSpPr>
          <p:nvPr/>
        </p:nvSpPr>
        <p:spPr>
          <a:xfrm>
            <a:off x="732790" y="2908300"/>
            <a:ext cx="1609725" cy="398145"/>
          </a:xfrm>
          <a:prstGeom prst="rect">
            <a:avLst/>
          </a:prstGeom>
          <a:noFill/>
          <a:ln>
            <a:noFill/>
          </a:ln>
          <a:effectLst/>
        </p:spPr>
        <p:txBody>
          <a:bodyPr vert="horz" wrap="square" lIns="0" tIns="45085" rIns="90170" bIns="45085" numCol="1" spcCol="215900" anchor="t"/>
          <a:lstStyle/>
          <a:p>
            <a:pPr defTabSz="914400">
              <a:lnSpc>
                <a:spcPct val="100000"/>
              </a:lnSpc>
              <a:spcBef>
                <a:spcPts val="1000"/>
              </a:spcBef>
              <a:buNone/>
              <a:tabLst>
                <a:tab pos="0" algn="l"/>
              </a:tabLst>
              <a:defRPr b="1" cap="none">
                <a:solidFill>
                  <a:srgbClr val="7F0000"/>
                </a:solidFill>
              </a:defRPr>
            </a:pPr>
            <a:r>
              <a:rPr lang="en-us" sz="1000" cap="none">
                <a:latin typeface="Playfair Display" pitchFamily="0" charset="0"/>
                <a:ea typeface="DejaVu Sans" pitchFamily="2" charset="0"/>
                <a:cs typeface="DejaVu Sans" pitchFamily="2" charset="0"/>
              </a:rPr>
              <a:t>Algorithm as Technology</a:t>
            </a:r>
            <a:endParaRPr lang="en-us" sz="1000" cap="none"/>
          </a:p>
        </p:txBody>
      </p:sp>
      <p:sp>
        <p:nvSpPr>
          <p:cNvPr id="6" name="PlaceHolder 5"/>
          <p:cNvSpPr>
            <a:extLst>
              <a:ext uri="smNativeData">
                <pr:smNativeData xmlns:pr="smNativeData" xmlns="smNativeData" val="SMDATA_15_Q2nrYhMAAAAlAAAAZAAAAA0AAAAAAA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kgQAACsVAAD1CwAAARgAABAAAAAmAAAACAAAAP//////////"/>
              </a:ext>
            </a:extLst>
          </p:cNvSpPr>
          <p:nvPr/>
        </p:nvSpPr>
        <p:spPr>
          <a:xfrm>
            <a:off x="742950" y="3441065"/>
            <a:ext cx="1200785" cy="461010"/>
          </a:xfrm>
          <a:prstGeom prst="rect">
            <a:avLst/>
          </a:prstGeom>
          <a:noFill/>
          <a:ln>
            <a:noFill/>
          </a:ln>
          <a:effectLst/>
        </p:spPr>
        <p:txBody>
          <a:bodyPr vert="horz" wrap="square" lIns="0" tIns="45085" rIns="90170" bIns="45085" numCol="1" spcCol="215900" anchor="ctr"/>
          <a:lstStyle/>
          <a:p>
            <a:pPr defTabSz="914400">
              <a:lnSpc>
                <a:spcPct val="125000"/>
              </a:lnSpc>
              <a:spcBef>
                <a:spcPts val="1000"/>
              </a:spcBef>
              <a:buNone/>
              <a:tabLst>
                <a:tab pos="0" algn="l"/>
              </a:tabLst>
            </a:pPr>
            <a:r>
              <a:rPr lang="en-us" sz="2400" b="1" cap="none">
                <a:solidFill>
                  <a:srgbClr val="FD8E82"/>
                </a:solidFill>
                <a:latin typeface="Amatic SC" pitchFamily="0" charset="0"/>
                <a:ea typeface="DejaVu Sans" pitchFamily="2" charset="0"/>
                <a:cs typeface="DejaVu Sans" pitchFamily="2" charset="0"/>
              </a:rPr>
              <a:t>03.</a:t>
            </a:r>
            <a:endParaRPr lang="en-us" sz="2400" cap="none"/>
          </a:p>
        </p:txBody>
      </p:sp>
      <p:sp>
        <p:nvSpPr>
          <p:cNvPr id="7" name="PlaceHolder 6"/>
          <p:cNvSpPr>
            <a:extLst>
              <a:ext uri="smNativeData">
                <pr:smNativeData xmlns:pr="smNativeData" xmlns="smNativeData" val="SMDATA_15_Q2nrYhMAAAAlAAAAZAAAAA0AAAAAAA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igQAAAsYAABxDgAAfhoAABAAAAAmAAAACAAAAP//////////"/>
              </a:ext>
            </a:extLst>
          </p:cNvSpPr>
          <p:nvPr/>
        </p:nvSpPr>
        <p:spPr>
          <a:xfrm>
            <a:off x="737870" y="3908425"/>
            <a:ext cx="1609725" cy="398145"/>
          </a:xfrm>
          <a:prstGeom prst="rect">
            <a:avLst/>
          </a:prstGeom>
          <a:noFill/>
          <a:ln>
            <a:noFill/>
          </a:ln>
          <a:effectLst/>
        </p:spPr>
        <p:txBody>
          <a:bodyPr vert="horz" wrap="square" lIns="0" tIns="45085" rIns="90170" bIns="45085" numCol="1" spcCol="215900" anchor="t"/>
          <a:lstStyle/>
          <a:p>
            <a:pPr defTabSz="914400">
              <a:lnSpc>
                <a:spcPct val="100000"/>
              </a:lnSpc>
              <a:spcBef>
                <a:spcPts val="1000"/>
              </a:spcBef>
              <a:buNone/>
              <a:tabLst>
                <a:tab pos="0" algn="l"/>
              </a:tabLst>
              <a:defRPr lang="en-us" sz="1000" b="1" cap="none">
                <a:solidFill>
                  <a:srgbClr val="7F0000"/>
                </a:solidFill>
              </a:defRPr>
            </a:pPr>
            <a:r>
              <a:t>Evolution of Algorithm</a:t>
            </a:r>
          </a:p>
        </p:txBody>
      </p:sp>
      <p:sp>
        <p:nvSpPr>
          <p:cNvPr id="8" name="PlaceHolder 7"/>
          <p:cNvSpPr>
            <a:extLst>
              <a:ext uri="smNativeData">
                <pr:smNativeData xmlns:pr="smNativeData" xmlns="smNativeData" val="SMDATA_15_Q2nrYhMAAAAlAAAAZAAAAA0AAAAAAA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WQ8AANQIAAC8FgAAqQsAABAAAAAmAAAACAAAAP//////////"/>
              </a:ext>
            </a:extLst>
          </p:cNvSpPr>
          <p:nvPr/>
        </p:nvSpPr>
        <p:spPr>
          <a:xfrm>
            <a:off x="2494915" y="1435100"/>
            <a:ext cx="1200785" cy="460375"/>
          </a:xfrm>
          <a:prstGeom prst="rect">
            <a:avLst/>
          </a:prstGeom>
          <a:noFill/>
          <a:ln>
            <a:noFill/>
          </a:ln>
          <a:effectLst/>
        </p:spPr>
        <p:txBody>
          <a:bodyPr vert="horz" wrap="square" lIns="0" tIns="45085" rIns="90170" bIns="45085" numCol="1" spcCol="215900" anchor="ctr"/>
          <a:lstStyle/>
          <a:p>
            <a:pPr defTabSz="914400">
              <a:lnSpc>
                <a:spcPct val="125000"/>
              </a:lnSpc>
              <a:spcBef>
                <a:spcPts val="1000"/>
              </a:spcBef>
              <a:buNone/>
              <a:tabLst>
                <a:tab pos="0" algn="l"/>
              </a:tabLst>
            </a:pPr>
            <a:r>
              <a:rPr lang="en-us" sz="2400" b="1" cap="none">
                <a:solidFill>
                  <a:srgbClr val="22D5C0"/>
                </a:solidFill>
                <a:latin typeface="Amatic SC" pitchFamily="0" charset="0"/>
                <a:ea typeface="DejaVu Sans" pitchFamily="2" charset="0"/>
                <a:cs typeface="DejaVu Sans" pitchFamily="2" charset="0"/>
              </a:rPr>
              <a:t>04.</a:t>
            </a:r>
            <a:endParaRPr lang="en-us" sz="2400" cap="none"/>
          </a:p>
        </p:txBody>
      </p:sp>
      <p:sp>
        <p:nvSpPr>
          <p:cNvPr id="9" name="PlaceHolder 8"/>
          <p:cNvSpPr>
            <a:extLst>
              <a:ext uri="smNativeData">
                <pr:smNativeData xmlns:pr="smNativeData" xmlns="smNativeData" val="SMDATA_15_Q2nrYhMAAAAlAAAAZAAAAA0AAAAAAA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UQ8AALQLAAA4GQAAJw4AABAAAAAmAAAACAAAAP//////////"/>
              </a:ext>
            </a:extLst>
          </p:cNvSpPr>
          <p:nvPr/>
        </p:nvSpPr>
        <p:spPr>
          <a:xfrm>
            <a:off x="2489835" y="1902460"/>
            <a:ext cx="1609725" cy="398145"/>
          </a:xfrm>
          <a:prstGeom prst="rect">
            <a:avLst/>
          </a:prstGeom>
          <a:noFill/>
          <a:ln>
            <a:noFill/>
          </a:ln>
          <a:effectLst/>
        </p:spPr>
        <p:txBody>
          <a:bodyPr vert="horz" wrap="square" lIns="0" tIns="45085" rIns="90170" bIns="45085" numCol="1" spcCol="215900" anchor="t"/>
          <a:lstStyle/>
          <a:p>
            <a:pPr defTabSz="914400">
              <a:lnSpc>
                <a:spcPct val="100000"/>
              </a:lnSpc>
              <a:spcBef>
                <a:spcPts val="1000"/>
              </a:spcBef>
              <a:buNone/>
              <a:tabLst>
                <a:tab pos="0" algn="l"/>
              </a:tabLst>
              <a:defRPr lang="en-us" sz="1000" b="1" cap="none">
                <a:solidFill>
                  <a:srgbClr val="7F0000"/>
                </a:solidFill>
              </a:defRPr>
            </a:pPr>
            <a:r>
              <a:t>Design of algorithm</a:t>
            </a:r>
          </a:p>
        </p:txBody>
      </p:sp>
      <p:sp>
        <p:nvSpPr>
          <p:cNvPr id="10" name="PlaceHolder 9"/>
          <p:cNvSpPr>
            <a:extLst>
              <a:ext uri="smNativeData">
                <pr:smNativeData xmlns:pr="smNativeData" xmlns="smNativeData" val="SMDATA_15_Q2nrYhMAAAAlAAAAZAAAAA0AAAAAAA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WQ8AAPsOAAC8FgAA0REAABAAAAAmAAAACAAAAP//////////"/>
              </a:ext>
            </a:extLst>
          </p:cNvSpPr>
          <p:nvPr/>
        </p:nvSpPr>
        <p:spPr>
          <a:xfrm>
            <a:off x="2494915" y="2435225"/>
            <a:ext cx="1200785" cy="461010"/>
          </a:xfrm>
          <a:prstGeom prst="rect">
            <a:avLst/>
          </a:prstGeom>
          <a:noFill/>
          <a:ln>
            <a:noFill/>
          </a:ln>
          <a:effectLst/>
        </p:spPr>
        <p:txBody>
          <a:bodyPr vert="horz" wrap="square" lIns="0" tIns="45085" rIns="90170" bIns="45085" numCol="1" spcCol="215900" anchor="ctr"/>
          <a:lstStyle/>
          <a:p>
            <a:pPr defTabSz="914400">
              <a:lnSpc>
                <a:spcPct val="125000"/>
              </a:lnSpc>
              <a:spcBef>
                <a:spcPts val="1000"/>
              </a:spcBef>
              <a:buNone/>
              <a:tabLst>
                <a:tab pos="0" algn="l"/>
              </a:tabLst>
            </a:pPr>
            <a:r>
              <a:rPr lang="en-us" sz="2400" b="1" cap="none">
                <a:solidFill>
                  <a:srgbClr val="22D5C0"/>
                </a:solidFill>
                <a:latin typeface="Amatic SC" pitchFamily="0" charset="0"/>
                <a:ea typeface="DejaVu Sans" pitchFamily="2" charset="0"/>
                <a:cs typeface="DejaVu Sans" pitchFamily="2" charset="0"/>
              </a:rPr>
              <a:t>05. </a:t>
            </a:r>
            <a:endParaRPr lang="en-us" sz="2400" cap="none"/>
          </a:p>
        </p:txBody>
      </p:sp>
      <p:sp>
        <p:nvSpPr>
          <p:cNvPr id="11" name="PlaceHolder 10"/>
          <p:cNvSpPr>
            <a:extLst>
              <a:ext uri="smNativeData">
                <pr:smNativeData xmlns:pr="smNativeData" xmlns="smNativeData" val="SMDATA_15_Q2nrYhMAAAAlAAAAZAAAAA0AAAAAAA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UQ8AANsRAAA4GQAAThQAABAAAAAmAAAACAAAAP//////////"/>
              </a:ext>
            </a:extLst>
          </p:cNvSpPr>
          <p:nvPr/>
        </p:nvSpPr>
        <p:spPr>
          <a:xfrm>
            <a:off x="2489835" y="2902585"/>
            <a:ext cx="1609725" cy="398145"/>
          </a:xfrm>
          <a:prstGeom prst="rect">
            <a:avLst/>
          </a:prstGeom>
          <a:noFill/>
          <a:ln>
            <a:noFill/>
          </a:ln>
          <a:effectLst/>
        </p:spPr>
        <p:txBody>
          <a:bodyPr vert="horz" wrap="square" lIns="0" tIns="45085" rIns="90170" bIns="45085" numCol="1" spcCol="215900" anchor="t"/>
          <a:lstStyle/>
          <a:p>
            <a:pPr defTabSz="914400">
              <a:lnSpc>
                <a:spcPct val="100000"/>
              </a:lnSpc>
              <a:spcBef>
                <a:spcPts val="1000"/>
              </a:spcBef>
              <a:buNone/>
              <a:tabLst>
                <a:tab pos="0" algn="l"/>
              </a:tabLst>
              <a:defRPr lang="en-us" sz="1000" b="1" cap="none">
                <a:solidFill>
                  <a:srgbClr val="7F0000"/>
                </a:solidFill>
                <a:latin typeface="Playfair Display" pitchFamily="0" charset="0"/>
                <a:ea typeface="DejaVu Sans" pitchFamily="2" charset="0"/>
                <a:cs typeface="DejaVu Sans" pitchFamily="2" charset="0"/>
              </a:defRPr>
            </a:pPr>
            <a:r>
              <a:t>Need of correctness of algorithm</a:t>
            </a:r>
          </a:p>
        </p:txBody>
      </p:sp>
      <p:sp>
        <p:nvSpPr>
          <p:cNvPr id="12" name="PlaceHolder 11"/>
          <p:cNvSpPr>
            <a:extLst>
              <a:ext uri="smNativeData">
                <pr:smNativeData xmlns:pr="smNativeData" xmlns="smNativeData" val="SMDATA_15_Q2nrYhMAAAAlAAAAZAAAAA0AAAAAAA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YQ8AACIVAADEFgAA+BcAABAAAAAmAAAACAAAAP//////////"/>
              </a:ext>
            </a:extLst>
          </p:cNvSpPr>
          <p:nvPr/>
        </p:nvSpPr>
        <p:spPr>
          <a:xfrm>
            <a:off x="2499995" y="3435350"/>
            <a:ext cx="1200785" cy="461010"/>
          </a:xfrm>
          <a:prstGeom prst="rect">
            <a:avLst/>
          </a:prstGeom>
          <a:noFill/>
          <a:ln>
            <a:noFill/>
          </a:ln>
          <a:effectLst/>
        </p:spPr>
        <p:txBody>
          <a:bodyPr vert="horz" wrap="square" lIns="0" tIns="45085" rIns="90170" bIns="45085" numCol="1" spcCol="215900" anchor="ctr"/>
          <a:lstStyle/>
          <a:p>
            <a:pPr defTabSz="914400">
              <a:lnSpc>
                <a:spcPct val="125000"/>
              </a:lnSpc>
              <a:spcBef>
                <a:spcPts val="1000"/>
              </a:spcBef>
              <a:buNone/>
              <a:tabLst>
                <a:tab pos="0" algn="l"/>
              </a:tabLst>
            </a:pPr>
            <a:r>
              <a:rPr lang="en-us" sz="2400" b="1" cap="none">
                <a:solidFill>
                  <a:srgbClr val="22D5C0"/>
                </a:solidFill>
                <a:latin typeface="Amatic SC" pitchFamily="0" charset="0"/>
                <a:ea typeface="DejaVu Sans" pitchFamily="2" charset="0"/>
                <a:cs typeface="DejaVu Sans" pitchFamily="2" charset="0"/>
              </a:rPr>
              <a:t>06.</a:t>
            </a:r>
            <a:endParaRPr lang="en-us" sz="2400" cap="none"/>
          </a:p>
        </p:txBody>
      </p:sp>
      <p:sp>
        <p:nvSpPr>
          <p:cNvPr id="13" name="PlaceHolder 12"/>
          <p:cNvSpPr>
            <a:extLst>
              <a:ext uri="smNativeData">
                <pr:smNativeData xmlns:pr="smNativeData" xmlns="smNativeData" val="SMDATA_15_Q2nrYhMAAAAlAAAAZAAAAA0AAAAAAA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WQ8AAAEYAABAGQAAdBoAABAAAAAmAAAACAAAAP//////////"/>
              </a:ext>
            </a:extLst>
          </p:cNvSpPr>
          <p:nvPr/>
        </p:nvSpPr>
        <p:spPr>
          <a:xfrm>
            <a:off x="2494915" y="3902075"/>
            <a:ext cx="1609725" cy="398145"/>
          </a:xfrm>
          <a:prstGeom prst="rect">
            <a:avLst/>
          </a:prstGeom>
          <a:noFill/>
          <a:ln>
            <a:noFill/>
          </a:ln>
          <a:effectLst/>
        </p:spPr>
        <p:txBody>
          <a:bodyPr vert="horz" wrap="square" lIns="0" tIns="45085" rIns="90170" bIns="45085" numCol="1" spcCol="215900" anchor="t"/>
          <a:lstStyle/>
          <a:p>
            <a:pPr defTabSz="914400">
              <a:lnSpc>
                <a:spcPct val="100000"/>
              </a:lnSpc>
              <a:spcBef>
                <a:spcPts val="1000"/>
              </a:spcBef>
              <a:buNone/>
              <a:tabLst>
                <a:tab pos="0" algn="l"/>
              </a:tabLst>
              <a:defRPr lang="en-us" sz="1000" b="1" cap="none">
                <a:solidFill>
                  <a:srgbClr val="7F0000"/>
                </a:solidFill>
              </a:defRPr>
            </a:pPr>
            <a:r>
              <a:t>Confirmimg correctness of algorithm </a:t>
            </a:r>
          </a:p>
        </p:txBody>
      </p:sp>
      <p:sp>
        <p:nvSpPr>
          <p:cNvPr id="14" name="PlaceHolder 13"/>
          <p:cNvSpPr>
            <a:extLst>
              <a:ext uri="smNativeData">
                <pr:smNativeData xmlns:pr="smNativeData" xmlns="smNativeData" val="SMDATA_15_Q2nrYhMAAAAlAAAAZAAAAA0AAAAAAA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OBoAAN0IAACbIQAAsgsAABAAAAAmAAAACAAAAP//////////"/>
              </a:ext>
            </a:extLst>
          </p:cNvSpPr>
          <p:nvPr/>
        </p:nvSpPr>
        <p:spPr>
          <a:xfrm>
            <a:off x="4262120" y="1440815"/>
            <a:ext cx="1200785" cy="460375"/>
          </a:xfrm>
          <a:prstGeom prst="rect">
            <a:avLst/>
          </a:prstGeom>
          <a:noFill/>
          <a:ln>
            <a:noFill/>
          </a:ln>
          <a:effectLst/>
        </p:spPr>
        <p:txBody>
          <a:bodyPr vert="horz" wrap="square" lIns="0" tIns="45085" rIns="90170" bIns="45085" numCol="1" spcCol="215900" anchor="ctr"/>
          <a:lstStyle/>
          <a:p>
            <a:pPr defTabSz="914400">
              <a:lnSpc>
                <a:spcPct val="125000"/>
              </a:lnSpc>
              <a:spcBef>
                <a:spcPts val="1000"/>
              </a:spcBef>
              <a:buNone/>
              <a:tabLst>
                <a:tab pos="0" algn="l"/>
              </a:tabLst>
            </a:pPr>
            <a:r>
              <a:rPr lang="en-us" sz="2400" b="1" cap="none">
                <a:solidFill>
                  <a:srgbClr val="FD8E82"/>
                </a:solidFill>
                <a:latin typeface="Amatic SC" pitchFamily="0" charset="0"/>
                <a:ea typeface="DejaVu Sans" pitchFamily="2" charset="0"/>
                <a:cs typeface="DejaVu Sans" pitchFamily="2" charset="0"/>
              </a:rPr>
              <a:t>07.</a:t>
            </a:r>
            <a:endParaRPr lang="en-us" sz="2400" cap="none"/>
          </a:p>
        </p:txBody>
      </p:sp>
      <p:sp>
        <p:nvSpPr>
          <p:cNvPr id="15" name="PlaceHolder 14"/>
          <p:cNvSpPr>
            <a:extLst>
              <a:ext uri="smNativeData">
                <pr:smNativeData xmlns:pr="smNativeData" xmlns="smNativeData" val="SMDATA_15_Q2nrYhMAAAAlAAAAZAAAAA0AAAAAAA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MBoAAL0LAAAXJAAAMA4AABAAAAAmAAAACAAAAP//////////"/>
              </a:ext>
            </a:extLst>
          </p:cNvSpPr>
          <p:nvPr/>
        </p:nvSpPr>
        <p:spPr>
          <a:xfrm>
            <a:off x="4257040" y="1908175"/>
            <a:ext cx="1609725" cy="398145"/>
          </a:xfrm>
          <a:prstGeom prst="rect">
            <a:avLst/>
          </a:prstGeom>
          <a:noFill/>
          <a:ln>
            <a:noFill/>
          </a:ln>
          <a:effectLst/>
        </p:spPr>
        <p:txBody>
          <a:bodyPr vert="horz" wrap="square" lIns="0" tIns="45085" rIns="90170" bIns="45085" numCol="1" spcCol="215900" anchor="t"/>
          <a:lstStyle/>
          <a:p>
            <a:pPr defTabSz="914400">
              <a:lnSpc>
                <a:spcPct val="100000"/>
              </a:lnSpc>
              <a:spcBef>
                <a:spcPts val="1000"/>
              </a:spcBef>
              <a:buNone/>
              <a:tabLst>
                <a:tab pos="0" algn="l"/>
              </a:tabLst>
              <a:defRPr lang="en-us" sz="1000" b="1" cap="none">
                <a:solidFill>
                  <a:srgbClr val="7F0000"/>
                </a:solidFill>
              </a:defRPr>
            </a:pPr>
            <a:r>
              <a:t>Iterative algorithm design issues</a:t>
            </a:r>
          </a:p>
        </p:txBody>
      </p:sp>
      <p:sp>
        <p:nvSpPr>
          <p:cNvPr id="16" name="PlaceHolder 15"/>
          <p:cNvSpPr>
            <a:extLst>
              <a:ext uri="smNativeData">
                <pr:smNativeData xmlns:pr="smNativeData" xmlns="smNativeData" val="SMDATA_15_Q2nrYhMAAAAlAAAAZAAAAA0AAAAAAA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OBoAAAQPAACbIQAA2REAABAAAAAmAAAACAAAAP//////////"/>
              </a:ext>
            </a:extLst>
          </p:cNvSpPr>
          <p:nvPr/>
        </p:nvSpPr>
        <p:spPr>
          <a:xfrm>
            <a:off x="4262120" y="2440940"/>
            <a:ext cx="1200785" cy="460375"/>
          </a:xfrm>
          <a:prstGeom prst="rect">
            <a:avLst/>
          </a:prstGeom>
          <a:noFill/>
          <a:ln>
            <a:noFill/>
          </a:ln>
          <a:effectLst/>
        </p:spPr>
        <p:txBody>
          <a:bodyPr vert="horz" wrap="square" lIns="0" tIns="45085" rIns="90170" bIns="45085" numCol="1" spcCol="215900" anchor="ctr"/>
          <a:lstStyle/>
          <a:p>
            <a:pPr defTabSz="914400">
              <a:lnSpc>
                <a:spcPct val="125000"/>
              </a:lnSpc>
              <a:spcBef>
                <a:spcPts val="1000"/>
              </a:spcBef>
              <a:buNone/>
              <a:tabLst>
                <a:tab pos="0" algn="l"/>
              </a:tabLst>
            </a:pPr>
            <a:r>
              <a:rPr lang="en-us" sz="2400" b="1" cap="none">
                <a:solidFill>
                  <a:srgbClr val="FD8E82"/>
                </a:solidFill>
                <a:latin typeface="Amatic SC" pitchFamily="0" charset="0"/>
                <a:ea typeface="DejaVu Sans" pitchFamily="2" charset="0"/>
                <a:cs typeface="DejaVu Sans" pitchFamily="2" charset="0"/>
              </a:rPr>
              <a:t>08.</a:t>
            </a:r>
            <a:endParaRPr lang="en-us" sz="2400" cap="none"/>
          </a:p>
        </p:txBody>
      </p:sp>
      <p:sp>
        <p:nvSpPr>
          <p:cNvPr id="17" name="PlaceHolder 16"/>
          <p:cNvSpPr>
            <a:extLst>
              <a:ext uri="smNativeData">
                <pr:smNativeData xmlns:pr="smNativeData" xmlns="smNativeData" val="SMDATA_15_Q2nrYhMAAAAlAAAAZAAAAA0AAAAAAA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MBoAAOQRAAD2JQAA3RMAABAAAAAmAAAACAAAAP//////////"/>
              </a:ext>
            </a:extLst>
          </p:cNvSpPr>
          <p:nvPr/>
        </p:nvSpPr>
        <p:spPr>
          <a:xfrm>
            <a:off x="4257040" y="2908300"/>
            <a:ext cx="1913890" cy="320675"/>
          </a:xfrm>
          <a:prstGeom prst="rect">
            <a:avLst/>
          </a:prstGeom>
          <a:noFill/>
          <a:ln>
            <a:noFill/>
          </a:ln>
          <a:effectLst/>
        </p:spPr>
        <p:txBody>
          <a:bodyPr vert="horz" wrap="square" lIns="0" tIns="45085" rIns="90170" bIns="45085" numCol="1" spcCol="215900" anchor="t"/>
          <a:lstStyle/>
          <a:p>
            <a:pPr marL="0" marR="0" indent="0" algn="l" defTabSz="914400">
              <a:lnSpc>
                <a:spcPct val="100000"/>
              </a:lnSpc>
              <a:spcBef>
                <a:spcPts val="0"/>
              </a:spcBef>
              <a:spcAft>
                <a:spcPts val="0"/>
              </a:spcAft>
              <a:buNone/>
              <a:tabLst/>
              <a:defRPr sz="1150" b="1" cap="none">
                <a:solidFill>
                  <a:srgbClr val="7F0000"/>
                </a:solidFill>
                <a:latin typeface="Times New Roman" pitchFamily="1" charset="0"/>
                <a:ea typeface="Times New Roman" pitchFamily="1" charset="0"/>
                <a:cs typeface="Times New Roman" pitchFamily="1" charset="0"/>
              </a:defRPr>
            </a:pPr>
            <a:r>
              <a:t>Classification of problem </a:t>
            </a:r>
          </a:p>
        </p:txBody>
      </p:sp>
      <p:sp>
        <p:nvSpPr>
          <p:cNvPr id="18" name="PlaceHolder 17"/>
          <p:cNvSpPr>
            <a:extLst>
              <a:ext uri="smNativeData">
                <pr:smNativeData xmlns:pr="smNativeData" xmlns="smNativeData" val="SMDATA_15_Q2nrYhMAAAAlAAAAZAAAAA0AAAAAAA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QBoAACsVAACjIQAAARgAABAAAAAmAAAACAAAAP//////////"/>
              </a:ext>
            </a:extLst>
          </p:cNvSpPr>
          <p:nvPr/>
        </p:nvSpPr>
        <p:spPr>
          <a:xfrm>
            <a:off x="4267200" y="3441065"/>
            <a:ext cx="1200785" cy="461010"/>
          </a:xfrm>
          <a:prstGeom prst="rect">
            <a:avLst/>
          </a:prstGeom>
          <a:noFill/>
          <a:ln>
            <a:noFill/>
          </a:ln>
          <a:effectLst/>
        </p:spPr>
        <p:txBody>
          <a:bodyPr vert="horz" wrap="square" lIns="0" tIns="45085" rIns="90170" bIns="45085" numCol="1" spcCol="215900" anchor="ctr"/>
          <a:lstStyle/>
          <a:p>
            <a:pPr defTabSz="914400">
              <a:lnSpc>
                <a:spcPct val="125000"/>
              </a:lnSpc>
              <a:spcBef>
                <a:spcPts val="1000"/>
              </a:spcBef>
              <a:buNone/>
              <a:tabLst>
                <a:tab pos="0" algn="l"/>
              </a:tabLst>
            </a:pPr>
            <a:r>
              <a:rPr lang="en-us" sz="2400" b="1" cap="none">
                <a:solidFill>
                  <a:srgbClr val="FD8E82"/>
                </a:solidFill>
                <a:latin typeface="Amatic SC" pitchFamily="0" charset="0"/>
                <a:ea typeface="DejaVu Sans" pitchFamily="2" charset="0"/>
                <a:cs typeface="DejaVu Sans" pitchFamily="2" charset="0"/>
              </a:rPr>
              <a:t>09.</a:t>
            </a:r>
            <a:endParaRPr lang="en-us" sz="2400" cap="none"/>
          </a:p>
        </p:txBody>
      </p:sp>
      <p:sp>
        <p:nvSpPr>
          <p:cNvPr id="19" name="PlaceHolder 18"/>
          <p:cNvSpPr>
            <a:extLst>
              <a:ext uri="smNativeData">
                <pr:smNativeData xmlns:pr="smNativeData" xmlns="smNativeData" val="SMDATA_15_Q2nrYhMAAAAlAAAAZAAAAA0AAAAAAA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SxoAAAkYAAAyJAAAfBoAABAAAAAmAAAACAAAAP//////////"/>
              </a:ext>
            </a:extLst>
          </p:cNvSpPr>
          <p:nvPr/>
        </p:nvSpPr>
        <p:spPr>
          <a:xfrm>
            <a:off x="4274185" y="3907155"/>
            <a:ext cx="1609725" cy="398145"/>
          </a:xfrm>
          <a:prstGeom prst="rect">
            <a:avLst/>
          </a:prstGeom>
          <a:noFill/>
          <a:ln>
            <a:noFill/>
          </a:ln>
          <a:effectLst/>
        </p:spPr>
        <p:txBody>
          <a:bodyPr vert="horz" wrap="square" lIns="0" tIns="45085" rIns="90170" bIns="45085" numCol="1" spcCol="215900" anchor="t"/>
          <a:lstStyle/>
          <a:p>
            <a:pPr marL="0" marR="0" indent="0" algn="l" defTabSz="914400">
              <a:lnSpc>
                <a:spcPct val="100000"/>
              </a:lnSpc>
              <a:spcBef>
                <a:spcPts val="0"/>
              </a:spcBef>
              <a:spcAft>
                <a:spcPts val="0"/>
              </a:spcAft>
              <a:buNone/>
              <a:tabLst/>
              <a:defRPr sz="1150" b="1" cap="none">
                <a:solidFill>
                  <a:srgbClr val="7F0000"/>
                </a:solidFill>
                <a:latin typeface="Times New Roman" pitchFamily="1" charset="0"/>
                <a:ea typeface="Times New Roman" pitchFamily="1" charset="0"/>
                <a:cs typeface="Times New Roman" pitchFamily="1" charset="0"/>
              </a:defRPr>
            </a:pPr>
            <a:r>
              <a:t>Problem solving strategies </a:t>
            </a:r>
          </a:p>
        </p:txBody>
      </p:sp>
      <p:sp>
        <p:nvSpPr>
          <p:cNvPr id="20" name="Rectangle1"/>
          <p:cNvSpPr>
            <a:extLst>
              <a:ext uri="smNativeData">
                <pr:smNativeData xmlns:pr="smNativeData" xmlns="smNativeData" val="SMDATA_15_Q2nrYhMAAAAlAAAAZAAAAA0AAAAAAA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2CYAAGMIAAA7LgAAOQsAABAAAAAmAAAACAAAAP//////////"/>
              </a:ext>
            </a:extLst>
          </p:cNvSpPr>
          <p:nvPr/>
        </p:nvSpPr>
        <p:spPr>
          <a:xfrm>
            <a:off x="6314440" y="1363345"/>
            <a:ext cx="1200785" cy="461010"/>
          </a:xfrm>
          <a:prstGeom prst="rect">
            <a:avLst/>
          </a:prstGeom>
          <a:noFill/>
          <a:ln>
            <a:noFill/>
          </a:ln>
          <a:effectLst/>
        </p:spPr>
        <p:txBody>
          <a:bodyPr vert="horz" wrap="square" lIns="0" tIns="45085" rIns="90170" bIns="45085" numCol="1" spcCol="215900" anchor="ctr"/>
          <a:lstStyle/>
          <a:p>
            <a:pPr defTabSz="914400">
              <a:lnSpc>
                <a:spcPct val="125000"/>
              </a:lnSpc>
              <a:spcBef>
                <a:spcPts val="1000"/>
              </a:spcBef>
              <a:buNone/>
              <a:tabLst>
                <a:tab pos="0" algn="l"/>
              </a:tabLst>
            </a:pPr>
            <a:r>
              <a:rPr lang="en-us" sz="2400" b="1" cap="none">
                <a:solidFill>
                  <a:srgbClr val="FD8E82"/>
                </a:solidFill>
                <a:latin typeface="Amatic SC" pitchFamily="0" charset="0"/>
                <a:ea typeface="DejaVu Sans" pitchFamily="2" charset="0"/>
                <a:cs typeface="DejaVu Sans" pitchFamily="2" charset="0"/>
              </a:rPr>
              <a:t>10.</a:t>
            </a:r>
            <a:endParaRPr lang="en-us" sz="2400" cap="none"/>
          </a:p>
        </p:txBody>
      </p:sp>
      <p:sp>
        <p:nvSpPr>
          <p:cNvPr id="21" name="Rectangle2"/>
          <p:cNvSpPr>
            <a:extLst>
              <a:ext uri="smNativeData">
                <pr:smNativeData xmlns:pr="smNativeData" xmlns="smNativeData" val="SMDATA_15_Q2nrYhMAAAAlAAAAZAAAAA0AAAAAAA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2CYAADwLAAC/MAAArw0AABAAAAAmAAAACAAAAP//////////"/>
              </a:ext>
            </a:extLst>
          </p:cNvSpPr>
          <p:nvPr/>
        </p:nvSpPr>
        <p:spPr>
          <a:xfrm>
            <a:off x="6314440" y="1826260"/>
            <a:ext cx="1609725" cy="398145"/>
          </a:xfrm>
          <a:prstGeom prst="rect">
            <a:avLst/>
          </a:prstGeom>
          <a:noFill/>
          <a:ln>
            <a:noFill/>
          </a:ln>
          <a:effectLst/>
        </p:spPr>
        <p:txBody>
          <a:bodyPr vert="horz" wrap="square" lIns="0" tIns="45085" rIns="90170" bIns="45085" numCol="1" spcCol="215900" anchor="t"/>
          <a:lstStyle/>
          <a:p>
            <a:pPr marL="0" marR="0" indent="0" algn="l" defTabSz="914400">
              <a:lnSpc>
                <a:spcPct val="100000"/>
              </a:lnSpc>
              <a:spcBef>
                <a:spcPts val="0"/>
              </a:spcBef>
              <a:spcAft>
                <a:spcPts val="0"/>
              </a:spcAft>
              <a:buNone/>
              <a:tabLst/>
              <a:defRPr sz="1150" b="1" cap="none">
                <a:solidFill>
                  <a:srgbClr val="7F0000"/>
                </a:solidFill>
                <a:latin typeface="Times New Roman" pitchFamily="1" charset="0"/>
                <a:ea typeface="Times New Roman" pitchFamily="1" charset="0"/>
                <a:cs typeface="Times New Roman" pitchFamily="1" charset="0"/>
              </a:defRPr>
            </a:pPr>
            <a:r>
              <a:t>Classification of time complexities </a:t>
            </a:r>
          </a:p>
          <a:p>
            <a:pPr marL="0" marR="0" indent="0" algn="l" defTabSz="914400">
              <a:lnSpc>
                <a:spcPct val="100000"/>
              </a:lnSpc>
              <a:spcBef>
                <a:spcPts val="0"/>
              </a:spcBef>
              <a:spcAft>
                <a:spcPts val="0"/>
              </a:spcAft>
              <a:buNone/>
              <a:tabLst/>
              <a:defRPr sz="1150" b="1" cap="none">
                <a:solidFill>
                  <a:srgbClr val="7F0000"/>
                </a:solidFill>
                <a:latin typeface="Times New Roman" pitchFamily="1" charset="0"/>
                <a:ea typeface="Times New Roman" pitchFamily="1" charset="0"/>
                <a:cs typeface="Times New Roman" pitchFamily="1" charset="0"/>
              </a:defRPr>
            </a:pPr>
            <a:r>
              <a:t> </a:t>
            </a:r>
          </a:p>
        </p:txBody>
      </p:sp>
      <p:sp>
        <p:nvSpPr>
          <p:cNvPr id="22" name="Textbox1"/>
          <p:cNvSpPr txBox="1">
            <a:extLst>
              <a:ext uri="smNativeData">
                <pr:smNativeData xmlns:pr="smNativeData" xmlns="smNativeData" val="SMDATA_15_Q2nrYhMAAAAlAAAAEgAAAA8B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NxEAADUCAADPIwAAyQQAABAAAAAmAAAACAAAAP//////////"/>
              </a:ext>
            </a:extLst>
          </p:cNvSpPr>
          <p:nvPr/>
        </p:nvSpPr>
        <p:spPr>
          <a:xfrm>
            <a:off x="2798445" y="358775"/>
            <a:ext cx="3022600" cy="419100"/>
          </a:xfrm>
          <a:prstGeom prst="rect">
            <a:avLst/>
          </a:prstGeom>
          <a:noFill/>
          <a:ln>
            <a:noFill/>
          </a:ln>
          <a:effectLst/>
        </p:spPr>
        <p:txBody>
          <a:bodyPr vert="horz" wrap="square" numCol="1" spcCol="215900" anchor="t"/>
          <a:lstStyle/>
          <a:p>
            <a:pPr marL="0" marR="0" indent="0" algn="ctr" defTabSz="914400">
              <a:lnSpc>
                <a:spcPct val="100000"/>
              </a:lnSpc>
              <a:spcBef>
                <a:spcPts val="0"/>
              </a:spcBef>
              <a:spcAft>
                <a:spcPts val="0"/>
              </a:spcAft>
              <a:buNone/>
              <a:tabLst/>
              <a:defRPr sz="2400" b="1" cap="none">
                <a:solidFill>
                  <a:srgbClr val="7F0000"/>
                </a:solidFill>
                <a:latin typeface="Times New Roman" pitchFamily="1" charset="0"/>
                <a:ea typeface="Times New Roman" pitchFamily="1" charset="0"/>
                <a:cs typeface="Times New Roman" pitchFamily="1" charset="0"/>
              </a:defRPr>
            </a:pPr>
            <a:r>
              <a:t>Content</a:t>
            </a: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wAAANoAAAANKQAAIgYAABAAAAAmAAAACAAAAP//////////"/>
              </a:ext>
            </a:extLst>
          </p:cNvSpPr>
          <p:nvPr/>
        </p:nvSpPr>
        <p:spPr>
          <a:xfrm>
            <a:off x="133985" y="138430"/>
            <a:ext cx="6539230" cy="858520"/>
          </a:xfrm>
          <a:prstGeom prst="rect">
            <a:avLst/>
          </a:prstGeom>
          <a:noFill/>
          <a:ln>
            <a:noFill/>
          </a:ln>
          <a:effectLst/>
        </p:spPr>
        <p:txBody>
          <a:bodyPr vert="horz" wrap="square" lIns="90170" tIns="45085" rIns="90170" bIns="45085" numCol="1" spcCol="215900" anchor="t"/>
          <a:lstStyle/>
          <a:p>
            <a:pPr>
              <a:defRPr b="1" cap="none"/>
            </a:pPr>
            <a:r>
              <a:rPr lang="en-us" cap="none"/>
              <a:t>Example to prove the correctness of Insertion sort:</a:t>
            </a:r>
            <a:endParaRPr lang="en-us" cap="none"/>
          </a:p>
          <a:p>
            <a:pPr/>
            <a:endParaRPr lang="en-us" cap="none"/>
          </a:p>
          <a:p>
            <a:pPr/>
            <a:endParaRPr lang="en-us" cap="none"/>
          </a:p>
        </p:txBody>
      </p:sp>
      <p:pic>
        <p:nvPicPr>
          <p:cNvPr id="3"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JAkAAC4AwAAQDgAALgaAAAQAAAAJgAAAAgAAAD//////////w=="/>
              </a:ext>
            </a:extLst>
          </p:cNvPicPr>
          <p:nvPr/>
        </p:nvPicPr>
        <p:blipFill>
          <a:blip r:embed="rId2"/>
          <a:stretch>
            <a:fillRect/>
          </a:stretch>
        </p:blipFill>
        <p:spPr>
          <a:xfrm>
            <a:off x="5943600" y="604520"/>
            <a:ext cx="3200400" cy="3738880"/>
          </a:xfrm>
          <a:prstGeom prst="rect">
            <a:avLst/>
          </a:prstGeom>
          <a:noFill/>
          <a:ln>
            <a:noFill/>
          </a:ln>
          <a:effectLst/>
        </p:spPr>
      </p:pic>
      <p:sp>
        <p:nvSpPr>
          <p:cNvPr id="4" name="Rectangle2"/>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xAEAAIgDAADsJAAA9gsAABAAAAAmAAAACAAAAP//////////"/>
              </a:ext>
            </a:extLst>
          </p:cNvSpPr>
          <p:nvPr/>
        </p:nvSpPr>
        <p:spPr>
          <a:xfrm>
            <a:off x="287020" y="574040"/>
            <a:ext cx="5715000" cy="1370330"/>
          </a:xfrm>
          <a:prstGeom prst="rect">
            <a:avLst/>
          </a:prstGeom>
          <a:noFill/>
          <a:ln>
            <a:noFill/>
          </a:ln>
          <a:effectLst/>
        </p:spPr>
        <p:txBody>
          <a:bodyPr vert="horz" wrap="square" lIns="90170" tIns="45085" rIns="90170" bIns="45085" numCol="1" spcCol="215900" anchor="t"/>
          <a:lstStyle/>
          <a:p>
            <a:pPr/>
            <a:r>
              <a:rPr lang="en-us" cap="none"/>
              <a:t>First, j cards are always sorted in array A[1…j – 1]. Remaining A[j…n] cards are unsorted.</a:t>
            </a:r>
            <a:endParaRPr lang="en-us" cap="none"/>
          </a:p>
        </p:txBody>
      </p:sp>
      <p:sp>
        <p:nvSpPr>
          <p:cNvPr id="5" name="Rectangle3"/>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aAEAAMYHAADAIQAAhiEAABAAAAAmAAAACAAAAP//////////"/>
              </a:ext>
            </a:extLst>
          </p:cNvSpPr>
          <p:nvPr/>
        </p:nvSpPr>
        <p:spPr>
          <a:xfrm>
            <a:off x="228600" y="1263650"/>
            <a:ext cx="5257800" cy="4185920"/>
          </a:xfrm>
          <a:prstGeom prst="rect">
            <a:avLst/>
          </a:prstGeom>
          <a:noFill/>
          <a:ln>
            <a:noFill/>
          </a:ln>
          <a:effectLst/>
        </p:spPr>
        <p:txBody>
          <a:bodyPr vert="horz" wrap="square" lIns="90170" tIns="45085" rIns="90170" bIns="45085" numCol="1" spcCol="215900" anchor="t"/>
          <a:lstStyle/>
          <a:p>
            <a:pPr algn="just"/>
            <a:r>
              <a:rPr lang="en-us" b="1" cap="none"/>
              <a:t>Initialization:</a:t>
            </a:r>
            <a:r>
              <a:rPr lang="en-us" cap="none"/>
              <a:t>   The loop invariant holds before initialization. For j = 2, subarray A[1…j – 1] contains only one element, i.e. A[1]. This is a trivial case of sorting. It proves that the loop invariant is true before the first iteration.</a:t>
            </a:r>
            <a:endParaRPr lang="en-us" cap="none"/>
          </a:p>
          <a:p>
            <a:pPr algn="just"/>
            <a:endParaRPr lang="en-us" cap="none"/>
          </a:p>
          <a:p>
            <a:pPr algn="just"/>
            <a:r>
              <a:rPr lang="en-us" b="1" cap="none"/>
              <a:t>Maintenance:</a:t>
            </a:r>
            <a:r>
              <a:rPr lang="en-us" cap="none"/>
              <a:t>   In each iteration, the algorithm finds the correct position of the key to insert the element A[j] by moving A[j – 1], A[j – 2],.. elements. After the loop, A[j] element will be inserted to the correct position. After the loop, A[1…j] contains elements the same as in A[1…j] before the loop, but now they will be in sorted order. Thus the invariant is hold in attendance too.</a:t>
            </a:r>
            <a:endParaRPr lang="en-us" cap="none"/>
          </a:p>
          <a:p>
            <a:pPr algn="just"/>
            <a:endParaRPr lang="en-us" cap="none"/>
          </a:p>
          <a:p>
            <a:pPr algn="just"/>
            <a:endParaRPr lang="en-us" cap="none"/>
          </a:p>
        </p:txBody>
      </p:sp>
    </p:spTree>
  </p:cSld>
  <p:clrMapOvr>
    <a:masterClrMapping/>
  </p:clrMapOvr>
  <p:timing>
    <p:tnLst>
      <p:par>
        <p:cTn id="1" dur="indefinite" restart="never" nodeType="tmRoot"/>
      </p:par>
    </p:tn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QIAADgEAACmMwAAXxEAABAAAAAmAAAACAAAAP//////////"/>
              </a:ext>
            </a:extLst>
          </p:cNvSpPr>
          <p:nvPr/>
        </p:nvSpPr>
        <p:spPr>
          <a:xfrm>
            <a:off x="457835" y="685800"/>
            <a:ext cx="7938135" cy="2138045"/>
          </a:xfrm>
          <a:prstGeom prst="rect">
            <a:avLst/>
          </a:prstGeom>
          <a:noFill/>
          <a:ln>
            <a:noFill/>
          </a:ln>
          <a:effectLst/>
        </p:spPr>
        <p:txBody>
          <a:bodyPr vert="horz" wrap="square" lIns="90170" tIns="45085" rIns="90170" bIns="45085" numCol="1" spcCol="215900" anchor="t"/>
          <a:lstStyle/>
          <a:p>
            <a:pPr algn="just">
              <a:lnSpc>
                <a:spcPct val="100000"/>
              </a:lnSpc>
              <a:buNone/>
              <a:defRPr b="1" cap="none"/>
            </a:pPr>
            <a:r>
              <a:rPr lang="en-us" cap="none"/>
              <a:t>Termination:</a:t>
            </a:r>
            <a:endParaRPr lang="en-us" cap="none"/>
          </a:p>
          <a:p>
            <a:pPr algn="just">
              <a:lnSpc>
                <a:spcPct val="100000"/>
              </a:lnSpc>
              <a:buNone/>
            </a:pPr>
            <a:endParaRPr lang="en-us" cap="none"/>
          </a:p>
          <a:p>
            <a:pPr algn="just">
              <a:lnSpc>
                <a:spcPct val="100000"/>
              </a:lnSpc>
              <a:buNone/>
            </a:pPr>
            <a:r>
              <a:rPr lang="en-us" cap="none"/>
              <a:t>The loop terminates when j = n. Each iteration inserts A[j] on the correct location, so after n iteration, all elements will be in their right position. After the loop, A[1…n] contains elements the same as in A[1…n] before the loop, but now they will be in sorted order.</a:t>
            </a:r>
            <a:endParaRPr lang="en-us" cap="none"/>
          </a:p>
        </p:txBody>
      </p:sp>
    </p:spTree>
  </p:cSld>
  <p:clrMapOvr>
    <a:masterClrMapping/>
  </p:clrMapOvr>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OwMAAFMBAADaNQAA5QMAABAAAAAmAAAACAAAAAEAAAAAAAAA"/>
              </a:ext>
            </a:extLst>
          </p:cNvSpPr>
          <p:nvPr>
            <p:ph type="title"/>
          </p:nvPr>
        </p:nvSpPr>
        <p:spPr>
          <a:xfrm>
            <a:off x="525145" y="215265"/>
            <a:ext cx="8228965" cy="417830"/>
          </a:xfrm>
        </p:spPr>
        <p:txBody>
          <a:bodyPr/>
          <a:lstStyle/>
          <a:p>
            <a:pPr marL="0" marR="0" indent="0" algn="ctr" defTabSz="914400">
              <a:lnSpc>
                <a:spcPct val="100000"/>
              </a:lnSpc>
              <a:spcBef>
                <a:spcPts val="0"/>
              </a:spcBef>
              <a:spcAft>
                <a:spcPts val="0"/>
              </a:spcAft>
              <a:buNone/>
              <a:tabLst/>
              <a:defRPr sz="2800" b="1" cap="none">
                <a:solidFill>
                  <a:srgbClr val="7F0000"/>
                </a:solidFill>
              </a:defRPr>
            </a:pPr>
            <a:r>
              <a:t>Problem Solving Principles </a:t>
            </a:r>
          </a:p>
        </p:txBody>
      </p:sp>
      <p:sp>
        <p:nvSpPr>
          <p:cNvPr id="3"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B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GcHAABvNQAAwRkAABAAAAAmAAAACAAAAAAAAAAAAAAA"/>
              </a:ext>
            </a:extLst>
          </p:cNvSpPr>
          <p:nvPr>
            <p:ph type="subTitle" idx="1"/>
          </p:nvPr>
        </p:nvSpPr>
        <p:spPr/>
        <p:txBody>
          <a:bodyPr/>
          <a:lstStyle/>
          <a:p>
            <a:pPr algn="just">
              <a:defRPr sz="2800" cap="none"/>
            </a:pPr>
            <a:r>
              <a:t>A computational problem generally consists of two parts. First, it needs an input description, such as “a sequence of integers”, “a string”, or some other kind of mathematical object. </a:t>
            </a:r>
          </a:p>
          <a:p>
            <a:pPr algn="just">
              <a:defRPr sz="2800" cap="none"/>
            </a:pPr>
            <a:r>
              <a:t>Using this input, we have a goal which we wish to accomplish defined by an output description. </a:t>
            </a:r>
          </a:p>
          <a:p>
            <a:pPr algn="just">
              <a:defRPr sz="2800" cap="none"/>
            </a:pPr>
            <a:r>
              <a:t>For example, a computational problem might require  to sort a given sequence of integers. This particular problem is called the “Sorting Problem”.</a:t>
            </a:r>
          </a:p>
        </p:txBody>
      </p:sp>
    </p:spTree>
  </p:cSld>
  <p:clrMapOvr>
    <a:masterClrMapping/>
  </p:clrMapOvr>
  <p:timing>
    <p:tnLst>
      <p:par>
        <p:cTn id="1" dur="indefinite" restart="never" nodeType="tmRoot"/>
      </p:par>
    </p:tn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B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EMBAABvNQAAiwYAABAAAAAmAAAACAAAAAAAAAAAAAAA"/>
              </a:ext>
            </a:extLst>
          </p:cNvSpPr>
          <p:nvPr>
            <p:ph type="title"/>
          </p:nvPr>
        </p:nvSpPr>
        <p:spPr/>
        <p:txBody>
          <a:bodyPr/>
          <a:lstStyle/>
          <a:p>
            <a:pPr algn="l">
              <a:defRPr cap="none">
                <a:solidFill>
                  <a:srgbClr val="7F0000"/>
                </a:solidFill>
              </a:defRPr>
            </a:pPr>
            <a:r>
              <a:rPr sz="2800" cap="none"/>
              <a:t>Sorting Problem Example:</a:t>
            </a:r>
            <a:endParaRPr sz="4800" cap="none"/>
          </a:p>
        </p:txBody>
      </p:sp>
      <p:sp>
        <p:nvSpPr>
          <p:cNvPr id="3"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GcHAABvNQAAwRkAABAAAAAmAAAACAAAAAAAAAAAAAAA"/>
              </a:ext>
            </a:extLst>
          </p:cNvSpPr>
          <p:nvPr>
            <p:ph type="subTitle" idx="1"/>
          </p:nvPr>
        </p:nvSpPr>
        <p:spPr/>
        <p:txBody>
          <a:bodyPr/>
          <a:lstStyle/>
          <a:p>
            <a:pPr/>
          </a:p>
        </p:txBody>
      </p:sp>
      <p:pic>
        <p:nvPicPr>
          <p:cNvPr id="4" name="Picture1"/>
          <p:cNvPicPr>
            <a:picLocks noChangeAspect="1"/>
            <a:extLst>
              <a:ext uri="smNativeData">
                <pr:smNativeData xmlns:pr="smNativeData" xmlns="smNativeData" val="SMDATA_17_Q2nrYhMAAAAlAAAAEQAAAC8B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QchA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JADAAAJBwAAcDEAAI8YAAAQAAAAJgAAAAgAAAD//////////w=="/>
              </a:ext>
            </a:extLst>
          </p:cNvPicPr>
          <p:nvPr/>
        </p:nvPicPr>
        <p:blipFill>
          <a:blip r:embed="rId2"/>
          <a:stretch>
            <a:fillRect/>
          </a:stretch>
        </p:blipFill>
        <p:spPr>
          <a:xfrm>
            <a:off x="579120" y="1143635"/>
            <a:ext cx="7457440" cy="2848610"/>
          </a:xfrm>
          <a:prstGeom prst="rect">
            <a:avLst/>
          </a:prstGeom>
          <a:noFill/>
          <a:ln>
            <a:noFill/>
          </a:ln>
          <a:effectLst/>
        </p:spPr>
      </p:pic>
    </p:spTree>
  </p:cSld>
  <p:clrMapOvr>
    <a:masterClrMapping/>
  </p:clrMapOvr>
  <p:timing>
    <p:tnLst>
      <p:par>
        <p:cTn id="1" dur="indefinite" restart="never" nodeType="tmRoot"/>
      </p:par>
    </p:tn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Ug0AAGgBAABuJgAAHAUAABAAAAAmAAAACAAAAP//////////"/>
              </a:ext>
            </a:extLst>
          </p:cNvSpPr>
          <p:nvPr/>
        </p:nvSpPr>
        <p:spPr>
          <a:xfrm>
            <a:off x="2165350" y="228600"/>
            <a:ext cx="4081780" cy="601980"/>
          </a:xfrm>
          <a:prstGeom prst="rect">
            <a:avLst/>
          </a:prstGeom>
          <a:noFill/>
          <a:ln>
            <a:noFill/>
          </a:ln>
          <a:effectLst/>
        </p:spPr>
        <p:txBody>
          <a:bodyPr vert="horz" wrap="square" lIns="90170" tIns="45085" rIns="90170" bIns="45085" numCol="1" spcCol="215900" anchor="t"/>
          <a:lstStyle/>
          <a:p>
            <a:pPr algn="ctr">
              <a:defRPr sz="2400" b="1" cap="none">
                <a:solidFill>
                  <a:srgbClr val="7F0000"/>
                </a:solidFill>
              </a:defRPr>
            </a:pPr>
            <a:r>
              <a:rPr lang="en-us" cap="none"/>
              <a:t>Classification of Problems</a:t>
            </a:r>
            <a:endParaRPr lang="en-us" cap="none"/>
          </a:p>
        </p:txBody>
      </p:sp>
      <p:sp>
        <p:nvSpPr>
          <p:cNvPr id="3" name="Rectangle2"/>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zwIAAAgHAACHNAAALxQAABAAAAAmAAAACAAAAP//////////"/>
              </a:ext>
            </a:extLst>
          </p:cNvSpPr>
          <p:nvPr/>
        </p:nvSpPr>
        <p:spPr>
          <a:xfrm>
            <a:off x="456565" y="1143000"/>
            <a:ext cx="8082280" cy="2138045"/>
          </a:xfrm>
          <a:prstGeom prst="rect">
            <a:avLst/>
          </a:prstGeom>
          <a:noFill/>
          <a:ln>
            <a:noFill/>
          </a:ln>
          <a:effectLst/>
        </p:spPr>
        <p:txBody>
          <a:bodyPr vert="horz" wrap="square" lIns="90170" tIns="45085" rIns="90170" bIns="45085" numCol="1" spcCol="215900" anchor="t"/>
          <a:lstStyle/>
          <a:p>
            <a:pPr lvl="4" algn="just">
              <a:buFont typeface="Wingdings" pitchFamily="2" charset="2"/>
              <a:buChar char=""/>
            </a:pPr>
            <a:r>
              <a:rPr lang="en-us" cap="none"/>
              <a:t> One important step in this process is defining the type of the problem and classify it. This step leads us to know whether the problem we are trying to solve is solvable or not before going further into the development process.</a:t>
            </a:r>
            <a:endParaRPr lang="en-us" cap="none"/>
          </a:p>
          <a:p>
            <a:pPr lvl="4" algn="just">
              <a:buFont typeface="Wingdings" pitchFamily="2" charset="2"/>
              <a:buChar char=""/>
              <a:defRPr lang="en-us" cap="none"/>
            </a:pPr>
          </a:p>
          <a:p>
            <a:pPr lvl="4" algn="just">
              <a:buFont typeface="Wingdings" pitchFamily="2" charset="2"/>
              <a:buChar char=""/>
            </a:pPr>
            <a:r>
              <a:rPr lang="en-us" cap="none"/>
              <a:t> Complexity theory is a subfield of computer science that deals with classifying problems into a set of categories that specify the solvability of these problems. </a:t>
            </a:r>
            <a:endParaRPr lang="en-us" cap="none"/>
          </a:p>
          <a:p>
            <a:pPr algn="just"/>
            <a:r>
              <a:rPr lang="en-us" cap="none"/>
              <a:t>1. P-Problems</a:t>
            </a:r>
            <a:endParaRPr lang="en-us" cap="none"/>
          </a:p>
          <a:p>
            <a:pPr algn="just">
              <a:defRPr lang="en-us" cap="none"/>
            </a:pPr>
            <a:r>
              <a:t>2.NP-Problems</a:t>
            </a:r>
          </a:p>
          <a:p>
            <a:pPr algn="just">
              <a:defRPr lang="en-us" cap="none"/>
            </a:pPr>
            <a:r>
              <a:t>3.Solvable Problems</a:t>
            </a:r>
          </a:p>
          <a:p>
            <a:pPr algn="just">
              <a:defRPr lang="en-us" cap="none"/>
            </a:pPr>
            <a:r>
              <a:t>4.Deterministic &amp; Non-Deterministic Problems</a:t>
            </a:r>
          </a:p>
          <a:p>
            <a:pPr algn="just"/>
            <a:r>
              <a:rPr lang="en-us" cap="none"/>
              <a:t>        </a:t>
            </a:r>
            <a:endParaRPr lang="en-us" cap="none"/>
          </a:p>
        </p:txBody>
      </p:sp>
    </p:spTree>
  </p:cSld>
  <p:clrMapOvr>
    <a:masterClrMapping/>
  </p:clrMapOvr>
  <p:timing>
    <p:tnLst>
      <p:par>
        <p:cTn id="1" dur="indefinite" restart="never" nodeType="tmRoot"/>
      </p:par>
    </p:tn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OMDAACHNAAAGx4AABAAAAAmAAAACAAAAP//////////"/>
              </a:ext>
            </a:extLst>
          </p:cNvSpPr>
          <p:nvPr/>
        </p:nvSpPr>
        <p:spPr>
          <a:xfrm>
            <a:off x="457200" y="631825"/>
            <a:ext cx="8081645" cy="4262120"/>
          </a:xfrm>
          <a:prstGeom prst="rect">
            <a:avLst/>
          </a:prstGeom>
          <a:noFill/>
          <a:ln>
            <a:noFill/>
          </a:ln>
          <a:effectLst/>
        </p:spPr>
        <p:txBody>
          <a:bodyPr vert="horz" wrap="square" lIns="90170" tIns="45085" rIns="90170" bIns="45085" numCol="1" spcCol="215900" anchor="t"/>
          <a:lstStyle/>
          <a:p>
            <a:pPr algn="just">
              <a:buFont typeface="Wingdings" pitchFamily="2" charset="2"/>
              <a:buChar char=""/>
              <a:defRPr b="1" cap="none"/>
            </a:pPr>
            <a:r>
              <a:rPr lang="en-us" cap="none"/>
              <a:t>P-Problems:</a:t>
            </a:r>
            <a:endParaRPr lang="en-us" cap="none"/>
          </a:p>
          <a:p>
            <a:pPr algn="just">
              <a:buFont typeface="Wingdings" pitchFamily="2" charset="2"/>
              <a:buChar char=""/>
              <a:defRPr lang="en-us" b="1" cap="none"/>
            </a:pPr>
          </a:p>
          <a:p>
            <a:pPr algn="just">
              <a:buFont typeface="Wingdings" pitchFamily="2" charset="2"/>
              <a:buBlip>
                <a:blip r:embed="rId2"/>
              </a:buBlip>
            </a:pPr>
            <a:r>
              <a:rPr lang="en-us" cap="none"/>
              <a:t>Let’s assume that you’re sitting with your friend, and you’re both hungry. You suggest going out for pizza, but your friend isn’t feeling pizza today. So, they suggest to go for sushi, but you can’t handle raw fish. That goes on for a while, and you’re both getting hungrier.</a:t>
            </a:r>
            <a:endParaRPr lang="en-us" cap="none"/>
          </a:p>
          <a:p>
            <a:pPr algn="just">
              <a:buFont typeface="Wingdings" pitchFamily="2" charset="2"/>
              <a:buBlip>
                <a:blip r:embed="rId2"/>
              </a:buBlip>
            </a:pPr>
            <a:endParaRPr lang="en-us" cap="none"/>
          </a:p>
          <a:p>
            <a:pPr algn="just">
              <a:buFont typeface="Wingdings" pitchFamily="2" charset="2"/>
              <a:buBlip>
                <a:blip r:embed="rId2"/>
              </a:buBlip>
            </a:pPr>
            <a:r>
              <a:rPr lang="en-us" cap="none"/>
              <a:t>Eventually, you say, “let's go with the most convenient option.” That is the closest one to where you are. You start sorting the top options based on their distance from your current location.</a:t>
            </a:r>
            <a:endParaRPr lang="en-us" cap="none"/>
          </a:p>
          <a:p>
            <a:pPr algn="just">
              <a:buFont typeface="Wingdings" pitchFamily="2" charset="2"/>
              <a:buBlip>
                <a:blip r:embed="rId2"/>
              </a:buBlip>
            </a:pPr>
            <a:endParaRPr lang="en-us" cap="none"/>
          </a:p>
          <a:p>
            <a:pPr algn="just">
              <a:buFont typeface="Wingdings" pitchFamily="2" charset="2"/>
              <a:buBlip>
                <a:blip r:embed="rId2"/>
              </a:buBlip>
            </a:pPr>
            <a:r>
              <a:rPr lang="en-us" cap="none"/>
              <a:t>This problem can be described mathematically using an equation like Y(time to get to the restaurant) = 10 X( the distance to the resultant). Where 10 is the number of minutes you need to walk 1 km. This type of equation in math is called a polynomial.</a:t>
            </a:r>
            <a:endParaRPr lang="en-us" cap="none"/>
          </a:p>
        </p:txBody>
      </p:sp>
    </p:spTree>
  </p:cSld>
  <p:clrMapOvr>
    <a:masterClrMapping/>
  </p:clrMapOvr>
  <p:timing>
    <p:tnLst>
      <p:par>
        <p:cTn id="1" dur="indefinite" restart="never" nodeType="tmRoot"/>
      </p:par>
    </p:tnLst>
  </p:timing>
</p:sld>
</file>

<file path=ppt/slides/slide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KYCAABvNQAAwRkAABAAAAAmAAAACAAAAAEAAAAAAAAA"/>
              </a:ext>
            </a:extLst>
          </p:cNvSpPr>
          <p:nvPr>
            <p:ph type="subTitle" idx="1"/>
          </p:nvPr>
        </p:nvSpPr>
        <p:spPr>
          <a:xfrm>
            <a:off x="457200" y="430530"/>
            <a:ext cx="8228965" cy="3756025"/>
          </a:xfrm>
        </p:spPr>
        <p:txBody>
          <a:bodyPr/>
          <a:lstStyle/>
          <a:p>
            <a:pPr>
              <a:buFont typeface="Wingdings" pitchFamily="2" charset="2"/>
              <a:buChar char=""/>
              <a:defRPr sz="1800" b="1" cap="none"/>
            </a:pPr>
            <a:r>
              <a:t>NP-Problems:</a:t>
            </a:r>
          </a:p>
          <a:p>
            <a:pPr algn="just">
              <a:buFont typeface="Wingdings" pitchFamily="2" charset="2"/>
              <a:buBlip>
                <a:blip r:embed="rId2"/>
              </a:buBlip>
              <a:defRPr sz="1800" cap="none"/>
            </a:pPr>
            <a:r>
              <a:t>Let’s take our problem up a notch. Now, it’s not just you and your friend; your parents and siblings are joining you for dinner as well. You can still follow the same approach you did when there were only two people and go to the nearest place, or you can think of better solutions.</a:t>
            </a:r>
          </a:p>
          <a:p>
            <a:pPr algn="just">
              <a:buFont typeface="Wingdings" pitchFamily="2" charset="2"/>
              <a:buBlip>
                <a:blip r:embed="rId2"/>
              </a:buBlip>
              <a:defRPr sz="1800" cap="none"/>
            </a:pPr>
          </a:p>
          <a:p>
            <a:pPr algn="just">
              <a:buFont typeface="Wingdings" pitchFamily="2" charset="2"/>
              <a:buBlip>
                <a:blip r:embed="rId2"/>
              </a:buBlip>
              <a:defRPr sz="1800" cap="none"/>
            </a:pPr>
            <a:r>
              <a:t>You ask each one to say what they want to eat and try to convince others to choose the same thing. In the P solution, each person chose one place, and then the nearest one was the winner.</a:t>
            </a:r>
          </a:p>
          <a:p>
            <a:pPr algn="just">
              <a:buFont typeface="Wingdings" pitchFamily="2" charset="2"/>
              <a:buBlip>
                <a:blip r:embed="rId2"/>
              </a:buBlip>
              <a:defRPr sz="1800" cap="none"/>
            </a:pPr>
          </a:p>
          <a:p>
            <a:pPr algn="just">
              <a:buFont typeface="Wingdings" pitchFamily="2" charset="2"/>
              <a:buBlip>
                <a:blip r:embed="rId2"/>
              </a:buBlip>
              <a:defRPr sz="1800" cap="none"/>
            </a:pPr>
            <a:r>
              <a:t>But, now, each will have to make more than one decision, each will have to choose a place and make a decision about the other’s suggestions.</a:t>
            </a:r>
          </a:p>
          <a:p>
            <a:pPr algn="just">
              <a:buFont typeface="Wingdings" pitchFamily="2" charset="2"/>
              <a:buBlip>
                <a:blip r:embed="rId2"/>
              </a:buBlip>
              <a:defRPr sz="1800" cap="none"/>
            </a:pPr>
          </a:p>
          <a:p>
            <a:pPr algn="just">
              <a:buFont typeface="Wingdings" pitchFamily="2" charset="2"/>
              <a:buBlip>
                <a:blip r:embed="rId2"/>
              </a:buBlip>
              <a:defRPr sz="1800" cap="none"/>
            </a:pPr>
            <a:r>
              <a:t>This solution now got more complex. To describe it in math-terms, we would say Y(time needed to decide) = X² where X is the number of people we have. This now becomes an exponential (EXP) problem, and solving it will take longer than following the P approach.</a:t>
            </a:r>
          </a:p>
        </p:txBody>
      </p:sp>
    </p:spTree>
  </p:cSld>
  <p:clrMapOvr>
    <a:masterClrMapping/>
  </p:clrMapOvr>
  <p:timing>
    <p:tnLst>
      <p:par>
        <p:cTn id="1" dur="indefinite" restart="never" nodeType="tmRoot"/>
      </p:par>
    </p:tnLst>
  </p:timing>
</p:sld>
</file>

<file path=ppt/slides/slide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xAEAAGcHAABvNQAAwRkAABAAAAAmAAAACAAAAAEAAAAAAAAA"/>
              </a:ext>
            </a:extLst>
          </p:cNvSpPr>
          <p:nvPr>
            <p:ph type="subTitle" idx="1"/>
          </p:nvPr>
        </p:nvSpPr>
        <p:spPr>
          <a:xfrm>
            <a:off x="287020" y="1203325"/>
            <a:ext cx="8399145" cy="2983230"/>
          </a:xfrm>
        </p:spPr>
        <p:txBody>
          <a:bodyPr/>
          <a:lstStyle/>
          <a:p>
            <a:pPr>
              <a:defRPr sz="1800" b="1" cap="none"/>
            </a:pPr>
            <a:r>
              <a:t>Solvable Problems (R)</a:t>
            </a:r>
          </a:p>
          <a:p>
            <a:pPr algn="just">
              <a:buFont typeface="Wingdings" pitchFamily="2" charset="2"/>
              <a:buBlip>
                <a:blip r:embed="rId2"/>
              </a:buBlip>
              <a:defRPr sz="1800" cap="none"/>
            </a:pPr>
            <a:r>
              <a:t>So far, despite how long it took us to decide what to eat, we eventually did decide and did eat. Both approaches to decide eventually led to a solution. That’s what solvable problems are. R problems are problems that can be solved in finite time. Whether the time is seconds, hours, or days, as long as it’s finite, then the problem is solvable.</a:t>
            </a:r>
          </a:p>
          <a:p>
            <a:pPr algn="just">
              <a:buFont typeface="Wingdings" pitchFamily="2" charset="2"/>
              <a:buBlip>
                <a:blip r:embed="rId2"/>
              </a:buBlip>
              <a:defRPr sz="1800" cap="none"/>
            </a:pPr>
          </a:p>
          <a:p>
            <a:pPr algn="just">
              <a:buFont typeface="Wingdings" pitchFamily="2" charset="2"/>
              <a:buBlip>
                <a:blip r:embed="rId2"/>
              </a:buBlip>
              <a:defRPr sz="1800" cap="none"/>
            </a:pPr>
            <a:r>
              <a:t>You might be wondering now, is there a problem that would take an infinite time to solve?</a:t>
            </a:r>
          </a:p>
          <a:p>
            <a:pPr algn="just">
              <a:buFont typeface="Wingdings" pitchFamily="2" charset="2"/>
              <a:buBlip>
                <a:blip r:embed="rId2"/>
              </a:buBlip>
              <a:defRPr sz="1800" cap="none"/>
            </a:pPr>
          </a:p>
          <a:p>
            <a:pPr algn="just">
              <a:buFont typeface="Wingdings" pitchFamily="2" charset="2"/>
              <a:buBlip>
                <a:blip r:embed="rId2"/>
              </a:buBlip>
              <a:defRPr sz="1800" cap="none"/>
            </a:pPr>
            <a:r>
              <a:t>The answer is yes—the halting problem. The problem statement goes, “Can we design a general algorithm that decides if a given program will halt or not if given a specific input?”. The term general makes this problem unsolvable because we can’t generalize when a program will halt or not unless we try and see if it does.</a:t>
            </a:r>
          </a:p>
          <a:p>
            <a:pPr algn="just">
              <a:buFont typeface="Wingdings" pitchFamily="2" charset="2"/>
              <a:buBlip>
                <a:blip r:embed="rId2"/>
              </a:buBlip>
              <a:defRPr sz="1800" cap="none"/>
            </a:pPr>
          </a:p>
          <a:p>
            <a:pPr algn="just">
              <a:buFont typeface="Wingdings" pitchFamily="2" charset="2"/>
              <a:buBlip>
                <a:blip r:embed="rId2"/>
              </a:buBlip>
              <a:defRPr sz="1800" cap="none"/>
            </a:pPr>
            <a:r>
              <a:t>This problem is called undecidable and hence, unsolvable in infinite time. The halting problem is not the only undecidable problem in computer science; you can find more problems here.</a:t>
            </a:r>
          </a:p>
        </p:txBody>
      </p:sp>
    </p:spTree>
  </p:cSld>
  <p:clrMapOvr>
    <a:masterClrMapping/>
  </p:clrMapOvr>
  <p:timing>
    <p:tnLst>
      <p:par>
        <p:cTn id="1" dur="indefinite" restart="never" nodeType="tmRoot"/>
      </p:par>
    </p:tnLst>
  </p:timing>
</p:sld>
</file>

<file path=ppt/slides/slide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EM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KYCAABvNQAAsRwAABAAAAAmAAAACAAAAAEAAAAAAAAA"/>
              </a:ext>
            </a:extLst>
          </p:cNvSpPr>
          <p:nvPr>
            <p:ph type="subTitle" idx="1"/>
          </p:nvPr>
        </p:nvSpPr>
        <p:spPr>
          <a:xfrm>
            <a:off x="457200" y="430530"/>
            <a:ext cx="8228965" cy="4233545"/>
          </a:xfrm>
        </p:spPr>
        <p:txBody>
          <a:bodyPr/>
          <a:lstStyle/>
          <a:p>
            <a:pPr>
              <a:defRPr sz="1600" b="1" cap="none"/>
            </a:pPr>
            <a:r>
              <a:t>Deterministic and Nondeterministic Problems:</a:t>
            </a:r>
          </a:p>
          <a:p>
            <a:pPr>
              <a:buFont typeface="Wingdings" pitchFamily="2" charset="2"/>
              <a:buBlip>
                <a:blip r:embed="rId2"/>
              </a:buBlip>
              <a:defRPr sz="1600" cap="none"/>
            </a:pPr>
            <a:r>
              <a:t>When we write code to solve a specific problem, we often do so in a deterministic way. We write a series of loops, conditional statements to get us to where we want to go. Another approach to solve problems is doing so in a nondeterministic way.</a:t>
            </a:r>
          </a:p>
          <a:p>
            <a:pPr>
              <a:defRPr sz="1600" cap="none"/>
            </a:pPr>
          </a:p>
          <a:p>
            <a:pPr>
              <a:buFont typeface="Wingdings" pitchFamily="2" charset="2"/>
              <a:buBlip>
                <a:blip r:embed="rId2"/>
              </a:buBlip>
              <a:defRPr sz="1600" cap="none"/>
            </a:pPr>
            <a:r>
              <a:t>In a nondeterministic way, we solve problems by asking questions and/ or making guesses until we reach the desired answer.</a:t>
            </a:r>
          </a:p>
          <a:p>
            <a:pPr>
              <a:defRPr sz="1600" cap="none"/>
            </a:pPr>
          </a:p>
          <a:p>
            <a:pPr>
              <a:buFont typeface="Wingdings" pitchFamily="2" charset="2"/>
              <a:buBlip>
                <a:blip r:embed="rId2"/>
              </a:buBlip>
              <a:defRPr sz="1600" cap="none"/>
            </a:pPr>
            <a:r>
              <a:t>Going back to our eating dilemma, let’s say, instead of sorting options based on their relative distance to us, or having each person debate and justify their choice, you decide to write the options down and let your cat decide which the winner. So, you set the papers in front of the cat and wait for it to place its paw on one of them.</a:t>
            </a:r>
          </a:p>
          <a:p>
            <a:pPr>
              <a:defRPr sz="1600" cap="none"/>
            </a:pPr>
          </a:p>
          <a:p>
            <a:pPr>
              <a:buFont typeface="Wingdings" pitchFamily="2" charset="2"/>
              <a:buBlip>
                <a:blip r:embed="rId2"/>
              </a:buBlip>
              <a:defRPr sz="1600" cap="none"/>
            </a:pPr>
            <a:r>
              <a:t>Following this approach, you managed to solve the problem nondeteminstacally. This type of solution takes P type problems and solves them faster with a magical nondeterministic approach. These types of problems are classified as NP.</a:t>
            </a:r>
          </a:p>
        </p:txBody>
      </p:sp>
    </p:spTree>
  </p:cSld>
  <p:clrMapOvr>
    <a:masterClrMapping/>
  </p:clrMapOvr>
  <p:timing>
    <p:tnLst>
      <p:par>
        <p:cTn id="1" dur="indefinite" restart="never" nodeType="tmRoot"/>
      </p:par>
    </p:tnLst>
  </p:timing>
</p:sld>
</file>

<file path=ppt/slides/slide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G7///9vNQAApxUAABAAAAAmAAAACAAAAAEAAAAAAAAA"/>
              </a:ext>
            </a:extLst>
          </p:cNvSpPr>
          <p:nvPr>
            <p:ph type="subTitle" idx="1"/>
          </p:nvPr>
        </p:nvSpPr>
        <p:spPr>
          <a:xfrm>
            <a:off x="457200" y="-92710"/>
            <a:ext cx="8228965" cy="3612515"/>
          </a:xfrm>
        </p:spPr>
        <p:txBody>
          <a:bodyPr/>
          <a:lstStyle/>
          <a:p>
            <a:pPr algn="just">
              <a:defRPr sz="2200" b="1" cap="none"/>
            </a:pPr>
            <a:r>
              <a:t>NP-hard vs. NP-complete:</a:t>
            </a:r>
          </a:p>
          <a:p>
            <a:pPr lvl="1" algn="just">
              <a:defRPr sz="2200" b="1" cap="none"/>
            </a:pPr>
            <a:r>
              <a:rPr b="0" cap="none"/>
              <a:t>Any NP problem that can be solved in P time nondeterministically is called an NP-complete problem as long as it is a decision problem. NP-hard is the next level. NP-hard problems can be reduced to NP-complete in P time and are not decision problems such as the halting problem.</a:t>
            </a:r>
            <a:endParaRPr b="0" cap="none"/>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PlaceHolder 1"/>
          <p:cNvSpPr txBox="1">
            <a:spLocks noGrp="1" noChangeArrowheads="1"/>
            <a:extLst>
              <a:ext uri="smNativeData">
                <pr:smNativeData xmlns:pr="smNativeData" xmlns="smNativeData" val="SMDATA_15_Q2nrYhMAAAAlAAAAEgAAAA0AAAAAjgAAAEcAAACOAAAARw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GDUAAI8cAADJNwAAPR4AABAAAAAmAAAACAAAAL2hAAD/HwAA"/>
              </a:ext>
            </a:extLst>
          </p:cNvSpPr>
          <p:nvPr>
            <p:ph type="sldNum"/>
          </p:nvPr>
        </p:nvSpPr>
        <p:spPr>
          <a:xfrm>
            <a:off x="8630920" y="4642485"/>
            <a:ext cx="437515" cy="273050"/>
          </a:xfrm>
          <a:prstGeom prst="rect">
            <a:avLst/>
          </a:prstGeom>
          <a:noFill/>
          <a:ln>
            <a:noFill/>
          </a:ln>
        </p:spPr>
        <p:txBody>
          <a:bodyPr vert="horz" wrap="square" lIns="90170" tIns="45085" rIns="90170" bIns="45085" numCol="1" spcCol="215900" anchor="ctr">
            <a:prstTxWarp prst="textNoShape">
              <a:avLst/>
            </a:prstTxWarp>
          </a:bodyPr>
          <a:lstStyle/>
          <a:p>
            <a:pPr/>
            <a:endParaRPr lang="en-us" sz="2400" cap="none">
              <a:latin typeface="Times New Roman" pitchFamily="1" charset="0"/>
              <a:ea typeface="SimSun" pitchFamily="0" charset="0"/>
              <a:cs typeface="Times New Roman" pitchFamily="1" charset="0"/>
            </a:endParaRPr>
          </a:p>
        </p:txBody>
      </p:sp>
      <p:pic>
        <p:nvPicPr>
          <p:cNvPr id="3"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EAAAAJ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E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IcDAADiAAAA+DQAAHUeAAAQAAAAJgAAAAgAAAD//////////w=="/>
              </a:ext>
            </a:extLst>
          </p:cNvPicPr>
          <p:nvPr/>
        </p:nvPicPr>
        <p:blipFill>
          <a:blip r:embed="rId2"/>
          <a:stretch>
            <a:fillRect/>
          </a:stretch>
        </p:blipFill>
        <p:spPr>
          <a:xfrm>
            <a:off x="573405" y="143510"/>
            <a:ext cx="8037195" cy="4807585"/>
          </a:xfrm>
          <a:prstGeom prst="rect">
            <a:avLst/>
          </a:prstGeom>
          <a:ln>
            <a:noFill/>
          </a:ln>
          <a:effectLst/>
        </p:spPr>
      </p:pic>
    </p:spTree>
  </p:cSld>
  <p:clrMapOvr>
    <a:masterClrMapping/>
  </p:clrMapOvr>
  <p:timing>
    <p:tnLst>
      <p:par>
        <p:cTn id="1" dur="indefinite" restart="never" nodeType="tmRoot"/>
      </p:par>
    </p:tnLst>
  </p:timing>
</p:sld>
</file>

<file path=ppt/slides/slide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N0IAAAAAAAAhgM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PoDAAAtBgAA7TMAAJoZAAAQAAAAJgAAAAgAAAD//////////w=="/>
              </a:ext>
            </a:extLst>
          </p:cNvPicPr>
          <p:nvPr/>
        </p:nvPicPr>
        <p:blipFill>
          <a:blip r:embed="rId2"/>
          <a:srcRect l="0" t="22690" r="0" b="9020"/>
          <a:stretch>
            <a:fillRect/>
          </a:stretch>
        </p:blipFill>
        <p:spPr>
          <a:xfrm rot="21596994">
            <a:off x="646430" y="1003935"/>
            <a:ext cx="7794625" cy="3157855"/>
          </a:xfrm>
          <a:prstGeom prst="rect">
            <a:avLst/>
          </a:prstGeom>
          <a:noFill/>
          <a:ln>
            <a:noFill/>
          </a:ln>
          <a:effectLst/>
        </p:spPr>
      </p:pic>
      <p:sp>
        <p:nvSpPr>
          <p:cNvPr id="3"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5A8AAIkBAAB3LQAATQMAABAAAAAmAAAACAAAAP//////////"/>
              </a:ext>
            </a:extLst>
          </p:cNvSpPr>
          <p:nvPr/>
        </p:nvSpPr>
        <p:spPr>
          <a:xfrm>
            <a:off x="2583180" y="249555"/>
            <a:ext cx="4807585" cy="287020"/>
          </a:xfrm>
          <a:prstGeom prst="rect">
            <a:avLst/>
          </a:prstGeom>
          <a:noFill/>
          <a:ln>
            <a:noFill/>
          </a:ln>
          <a:effectLst/>
        </p:spPr>
        <p:txBody>
          <a:bodyPr vert="horz" wrap="square" lIns="90170" tIns="45085" rIns="90170" bIns="45085" numCol="1" spcCol="215900" anchor="t"/>
          <a:lstStyle/>
          <a:p>
            <a:pPr>
              <a:defRPr sz="2400" b="1" cap="none">
                <a:solidFill>
                  <a:srgbClr val="7F0000"/>
                </a:solidFill>
              </a:defRPr>
            </a:pPr>
            <a:r>
              <a:rPr lang="en-us" cap="none"/>
              <a:t>Problem Solving Strategies</a:t>
            </a:r>
            <a:endParaRPr lang="en-us" cap="none"/>
          </a:p>
        </p:txBody>
      </p:sp>
    </p:spTree>
  </p:cSld>
  <p:clrMapOvr>
    <a:masterClrMapping/>
  </p:clrMapOvr>
  <p:timing>
    <p:tnLst>
      <p:par>
        <p:cTn id="1" dur="indefinite" restart="never" nodeType="tmRoot"/>
      </p:par>
    </p:tnLst>
  </p:timing>
</p:sld>
</file>

<file path=ppt/slides/slide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MgQAADUCAABpNQAA3BEAABAAAAAmAAAACAAAAP//////////"/>
              </a:ext>
            </a:extLst>
          </p:cNvSpPr>
          <p:nvPr/>
        </p:nvSpPr>
        <p:spPr>
          <a:xfrm>
            <a:off x="681990" y="358775"/>
            <a:ext cx="8000365" cy="2544445"/>
          </a:xfrm>
          <a:prstGeom prst="rect">
            <a:avLst/>
          </a:prstGeom>
          <a:noFill/>
          <a:ln>
            <a:noFill/>
          </a:ln>
          <a:effectLst/>
        </p:spPr>
        <p:txBody>
          <a:bodyPr vert="horz" wrap="square" lIns="90170" tIns="45085" rIns="90170" bIns="45085" numCol="1" spcCol="215900" anchor="t"/>
          <a:lstStyle/>
          <a:p>
            <a:pPr algn="just">
              <a:lnSpc>
                <a:spcPct val="100000"/>
              </a:lnSpc>
              <a:buNone/>
              <a:defRPr sz="1600" cap="none"/>
            </a:pPr>
            <a:r>
              <a:rPr lang="en-us" cap="none">
                <a:latin typeface="Arial Narrow" pitchFamily="2" charset="0"/>
                <a:ea typeface="DejaVu Sans" pitchFamily="2" charset="0"/>
                <a:cs typeface="DejaVu Sans" pitchFamily="2" charset="0"/>
              </a:rPr>
              <a:t>There are several problem solving strategies, all designed to accomplish different tasks. For example, algorithms perform the following:</a:t>
            </a:r>
            <a:endParaRPr lang="en-us" cap="none"/>
          </a:p>
          <a:p>
            <a:pPr algn="just">
              <a:lnSpc>
                <a:spcPct val="100000"/>
              </a:lnSpc>
              <a:buNone/>
              <a:defRPr sz="1600" cap="none"/>
            </a:pPr>
            <a:endParaRPr lang="en-us" cap="none"/>
          </a:p>
          <a:p>
            <a:pPr algn="just">
              <a:lnSpc>
                <a:spcPct val="100000"/>
              </a:lnSpc>
              <a:buFont typeface="Wingdings" pitchFamily="2" charset="2"/>
              <a:buChar char=""/>
              <a:defRPr sz="1600" cap="none"/>
            </a:pPr>
            <a:r>
              <a:rPr lang="en-us" b="1" cap="none">
                <a:latin typeface="Arial Narrow" pitchFamily="2" charset="0"/>
                <a:ea typeface="DejaVu Sans" pitchFamily="2" charset="0"/>
                <a:cs typeface="DejaVu Sans" pitchFamily="2" charset="0"/>
              </a:rPr>
              <a:t>Search engine algorithm-</a:t>
            </a:r>
            <a:r>
              <a:rPr lang="en-us" cap="none">
                <a:latin typeface="Arial Narrow" pitchFamily="2" charset="0"/>
                <a:ea typeface="DejaVu Sans" pitchFamily="2" charset="0"/>
                <a:cs typeface="DejaVu Sans" pitchFamily="2" charset="0"/>
              </a:rPr>
              <a:t> This algorithm takes search strings of keywords and operators as input, searches its associated database for relevant webpages and returns results.</a:t>
            </a:r>
            <a:endParaRPr lang="en-us" cap="none"/>
          </a:p>
          <a:p>
            <a:pPr algn="just">
              <a:lnSpc>
                <a:spcPct val="100000"/>
              </a:lnSpc>
              <a:buNone/>
              <a:defRPr sz="1600" cap="none"/>
            </a:pPr>
            <a:endParaRPr lang="en-us" cap="none"/>
          </a:p>
          <a:p>
            <a:pPr algn="just">
              <a:lnSpc>
                <a:spcPct val="100000"/>
              </a:lnSpc>
              <a:buFont typeface="Wingdings" pitchFamily="2" charset="2"/>
              <a:buChar char=""/>
              <a:defRPr sz="1600" cap="none"/>
            </a:pPr>
            <a:r>
              <a:rPr lang="en-us" b="1" cap="none">
                <a:latin typeface="Arial Narrow" pitchFamily="2" charset="0"/>
                <a:ea typeface="DejaVu Sans" pitchFamily="2" charset="0"/>
                <a:cs typeface="DejaVu Sans" pitchFamily="2" charset="0"/>
              </a:rPr>
              <a:t>Encryption algorithm-</a:t>
            </a:r>
            <a:r>
              <a:rPr lang="en-us" cap="none">
                <a:latin typeface="Arial Narrow" pitchFamily="2" charset="0"/>
                <a:ea typeface="DejaVu Sans" pitchFamily="2" charset="0"/>
                <a:cs typeface="DejaVu Sans" pitchFamily="2" charset="0"/>
              </a:rPr>
              <a:t>This computing algorithm transforms data according to specified actions to protect it. A symmetric key algorithm, such as the Data Encryption Standard, for example, uses the same key to encrypt and decrypt data. As long as the algorithm is sufficiently sophisticated, no one lacking the key can decrypt the data.</a:t>
            </a:r>
            <a:endParaRPr lang="en-us" cap="none"/>
          </a:p>
          <a:p>
            <a:pPr algn="just">
              <a:lnSpc>
                <a:spcPct val="100000"/>
              </a:lnSpc>
              <a:buNone/>
              <a:defRPr sz="1600" cap="none"/>
            </a:pPr>
            <a:endParaRPr lang="en-us" cap="none"/>
          </a:p>
          <a:p>
            <a:pPr algn="just">
              <a:lnSpc>
                <a:spcPct val="100000"/>
              </a:lnSpc>
              <a:buFont typeface="Wingdings" pitchFamily="2" charset="2"/>
              <a:buChar char=""/>
              <a:defRPr sz="1600" cap="none"/>
            </a:pPr>
            <a:r>
              <a:rPr lang="en-us" b="1" cap="none">
                <a:latin typeface="Arial Narrow" pitchFamily="2" charset="0"/>
                <a:ea typeface="DejaVu Sans" pitchFamily="2" charset="0"/>
                <a:cs typeface="DejaVu Sans" pitchFamily="2" charset="0"/>
              </a:rPr>
              <a:t>Greedy algorithm-</a:t>
            </a:r>
            <a:r>
              <a:rPr lang="en-us" cap="none">
                <a:latin typeface="Arial Narrow" pitchFamily="2" charset="0"/>
                <a:ea typeface="DejaVu Sans" pitchFamily="2" charset="0"/>
                <a:cs typeface="DejaVu Sans" pitchFamily="2" charset="0"/>
              </a:rPr>
              <a:t>This algorithm solves optimization problems by finding the locally optimal solution, hoping it is the optimal solution at the global level. However, it does not guarantee the most optimal solution.</a:t>
            </a:r>
            <a:endParaRPr lang="en-us" cap="none">
              <a:latin typeface="Arial Narrow" pitchFamily="2" charset="0"/>
              <a:ea typeface="DejaVu Sans" pitchFamily="2" charset="0"/>
              <a:cs typeface="DejaVu Sans" pitchFamily="2" charset="0"/>
            </a:endParaRPr>
          </a:p>
          <a:p>
            <a:pPr algn="just">
              <a:lnSpc>
                <a:spcPct val="100000"/>
              </a:lnSpc>
              <a:buFont typeface="Wingdings" pitchFamily="2" charset="2"/>
              <a:buChar char=""/>
              <a:defRPr lang="en-us" sz="1600" cap="none">
                <a:latin typeface="Arial Narrow" pitchFamily="2" charset="0"/>
                <a:ea typeface="DejaVu Sans" pitchFamily="2" charset="0"/>
                <a:cs typeface="DejaVu Sans" pitchFamily="2" charset="0"/>
              </a:defRPr>
            </a:pPr>
          </a:p>
          <a:p>
            <a:pPr algn="just">
              <a:lnSpc>
                <a:spcPct val="100000"/>
              </a:lnSpc>
              <a:buFont typeface="Wingdings" pitchFamily="2" charset="2"/>
              <a:buChar char=""/>
              <a:defRPr lang="en-us" sz="1600" cap="none"/>
            </a:pPr>
            <a:r>
              <a:rPr lang="en-us" b="1" cap="none">
                <a:latin typeface="Arial Narrow" pitchFamily="2" charset="0"/>
                <a:ea typeface="DejaVu Sans" pitchFamily="2" charset="0"/>
                <a:cs typeface="DejaVu Sans" pitchFamily="2" charset="0"/>
              </a:rPr>
              <a:t>Recursive algorithm-</a:t>
            </a:r>
            <a:r>
              <a:rPr lang="en-us" cap="none">
                <a:latin typeface="Arial Narrow" pitchFamily="2" charset="0"/>
                <a:ea typeface="DejaVu Sans" pitchFamily="2" charset="0"/>
                <a:cs typeface="DejaVu Sans" pitchFamily="2" charset="0"/>
              </a:rPr>
              <a:t> This algorithm calls itself repeatedly until it solves a problem. Recursive algorithms call themselves with a smaller value every time a recursive function is invoked.</a:t>
            </a:r>
            <a:endParaRPr lang="en-us" cap="none">
              <a:latin typeface="Arial Narrow" pitchFamily="2" charset="0"/>
              <a:ea typeface="DejaVu Sans" pitchFamily="2" charset="0"/>
              <a:cs typeface="DejaVu Sans" pitchFamily="2" charset="0"/>
            </a:endParaRPr>
          </a:p>
          <a:p>
            <a:pPr algn="just">
              <a:lnSpc>
                <a:spcPct val="100000"/>
              </a:lnSpc>
              <a:buNone/>
              <a:defRPr sz="1600" cap="none"/>
            </a:pPr>
            <a:endParaRPr lang="en-us" cap="none"/>
          </a:p>
          <a:p>
            <a:pPr algn="just">
              <a:lnSpc>
                <a:spcPct val="100000"/>
              </a:lnSpc>
              <a:buNone/>
              <a:defRPr sz="1600" cap="none"/>
            </a:pPr>
            <a:endParaRPr lang="en-us" cap="none"/>
          </a:p>
        </p:txBody>
      </p:sp>
    </p:spTree>
  </p:cSld>
  <p:clrMapOvr>
    <a:masterClrMapping/>
  </p:clrMapOvr>
  <p:timing>
    <p:tnLst>
      <p:par>
        <p:cTn id="1" dur="indefinite" restart="never" nodeType="tmRoot"/>
      </p:par>
    </p:tnLst>
  </p:timing>
</p:sld>
</file>

<file path=ppt/slides/slide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uwMAAOz///8fNQAAzxIAAAAAAAAmAAAACAAAAP//////////"/>
              </a:ext>
            </a:extLst>
          </p:cNvSpPr>
          <p:nvPr/>
        </p:nvSpPr>
        <p:spPr>
          <a:xfrm>
            <a:off x="606425" y="-12700"/>
            <a:ext cx="8028940" cy="3070225"/>
          </a:xfrm>
          <a:prstGeom prst="rect">
            <a:avLst/>
          </a:prstGeom>
          <a:noFill/>
          <a:ln>
            <a:noFill/>
          </a:ln>
          <a:effectLst/>
        </p:spPr>
        <p:txBody>
          <a:bodyPr vert="horz" wrap="square" lIns="90170" tIns="45085" rIns="90170" bIns="45085" numCol="1" spcCol="215900" anchor="t"/>
          <a:lstStyle/>
          <a:p>
            <a:pPr algn="just">
              <a:lnSpc>
                <a:spcPct val="100000"/>
              </a:lnSpc>
              <a:buNone/>
            </a:pPr>
          </a:p>
          <a:p>
            <a:pPr algn="just">
              <a:lnSpc>
                <a:spcPct val="100000"/>
              </a:lnSpc>
              <a:buNone/>
            </a:pPr>
          </a:p>
          <a:p>
            <a:pPr algn="just">
              <a:lnSpc>
                <a:spcPct val="100000"/>
              </a:lnSpc>
              <a:buFont typeface="Wingdings" pitchFamily="2" charset="2"/>
              <a:buChar char=""/>
            </a:pPr>
            <a:r>
              <a:rPr b="1" cap="none">
                <a:latin typeface="Arial Narrow" pitchFamily="2" charset="0"/>
                <a:ea typeface="DejaVu Sans" pitchFamily="2" charset="0"/>
                <a:cs typeface="DejaVu Sans" pitchFamily="2" charset="0"/>
              </a:rPr>
              <a:t>Backtracking algorithm-</a:t>
            </a:r>
            <a:r>
              <a:rPr cap="none">
                <a:latin typeface="Arial Narrow" pitchFamily="2" charset="0"/>
                <a:ea typeface="DejaVu Sans" pitchFamily="2" charset="0"/>
                <a:cs typeface="DejaVu Sans" pitchFamily="2" charset="0"/>
              </a:rPr>
              <a:t> This algorithm finds a solution to a given problem in incremental approaches and solves it one piece at a time.</a:t>
            </a:r>
            <a:endParaRPr cap="none">
              <a:latin typeface="Arial Narrow" pitchFamily="2" charset="0"/>
              <a:ea typeface="DejaVu Sans" pitchFamily="2" charset="0"/>
              <a:cs typeface="DejaVu Sans" pitchFamily="2" charset="0"/>
            </a:endParaRPr>
          </a:p>
          <a:p>
            <a:pPr algn="just">
              <a:lnSpc>
                <a:spcPct val="100000"/>
              </a:lnSpc>
              <a:buFont typeface="Wingdings" pitchFamily="2" charset="2"/>
              <a:buChar char=""/>
            </a:pPr>
          </a:p>
          <a:p>
            <a:pPr algn="just">
              <a:lnSpc>
                <a:spcPct val="100000"/>
              </a:lnSpc>
              <a:buFont typeface="Wingdings" pitchFamily="2" charset="2"/>
              <a:buChar char=""/>
            </a:pPr>
            <a:r>
              <a:rPr b="1" cap="none">
                <a:latin typeface="Arial Narrow" pitchFamily="2" charset="0"/>
                <a:ea typeface="DejaVu Sans" pitchFamily="2" charset="0"/>
                <a:cs typeface="DejaVu Sans" pitchFamily="2" charset="0"/>
              </a:rPr>
              <a:t>Divide-and-conquer algorithm-</a:t>
            </a:r>
            <a:r>
              <a:rPr cap="none">
                <a:latin typeface="Arial Narrow" pitchFamily="2" charset="0"/>
                <a:ea typeface="DejaVu Sans" pitchFamily="2" charset="0"/>
                <a:cs typeface="DejaVu Sans" pitchFamily="2" charset="0"/>
              </a:rPr>
              <a:t> This common algorithm is divided into two parts. One part divides a problem into smaller subproblems. The second part solves these problems and then combines them together to produce a solution.</a:t>
            </a:r>
            <a:endParaRPr cap="none">
              <a:latin typeface="Arial Narrow" pitchFamily="2" charset="0"/>
              <a:ea typeface="DejaVu Sans" pitchFamily="2" charset="0"/>
              <a:cs typeface="DejaVu Sans" pitchFamily="2" charset="0"/>
            </a:endParaRPr>
          </a:p>
          <a:p>
            <a:pPr algn="just">
              <a:lnSpc>
                <a:spcPct val="100000"/>
              </a:lnSpc>
              <a:buNone/>
            </a:pPr>
          </a:p>
          <a:p>
            <a:pPr algn="just">
              <a:lnSpc>
                <a:spcPct val="100000"/>
              </a:lnSpc>
              <a:buFont typeface="Wingdings" pitchFamily="2" charset="2"/>
              <a:buChar char=""/>
            </a:pPr>
            <a:r>
              <a:rPr b="1" cap="none">
                <a:latin typeface="Arial Narrow" pitchFamily="2" charset="0"/>
                <a:ea typeface="DejaVu Sans" pitchFamily="2" charset="0"/>
                <a:cs typeface="DejaVu Sans" pitchFamily="2" charset="0"/>
              </a:rPr>
              <a:t>Dynamic programming algorithm-</a:t>
            </a:r>
            <a:r>
              <a:rPr cap="none">
                <a:latin typeface="Arial Narrow" pitchFamily="2" charset="0"/>
                <a:ea typeface="DejaVu Sans" pitchFamily="2" charset="0"/>
                <a:cs typeface="DejaVu Sans" pitchFamily="2" charset="0"/>
              </a:rPr>
              <a:t> This algorithm solves problems by dividing them into subproblems. The results are then stored to be applied for future corresponding problems.Example: A fibonacci series is the sequence of numbers in which each number is the sum of the two preceding ones. For example, 0,1,1, 2, 3 . Here, each number is the sum of the two preceding numbers. </a:t>
            </a:r>
            <a:endParaRPr cap="none">
              <a:latin typeface="Arial Narrow" pitchFamily="2" charset="0"/>
              <a:ea typeface="DejaVu Sans" pitchFamily="2" charset="0"/>
              <a:cs typeface="DejaVu Sans" pitchFamily="2" charset="0"/>
            </a:endParaRPr>
          </a:p>
          <a:p>
            <a:pPr algn="just">
              <a:lnSpc>
                <a:spcPct val="100000"/>
              </a:lnSpc>
              <a:buNone/>
            </a:pPr>
          </a:p>
          <a:p>
            <a:pPr algn="just">
              <a:lnSpc>
                <a:spcPct val="100000"/>
              </a:lnSpc>
              <a:buFont typeface="Wingdings" pitchFamily="2" charset="2"/>
              <a:buChar char=""/>
            </a:pPr>
            <a:r>
              <a:rPr b="1" cap="none">
                <a:latin typeface="Arial Narrow" pitchFamily="2" charset="0"/>
                <a:ea typeface="DejaVu Sans" pitchFamily="2" charset="0"/>
                <a:cs typeface="DejaVu Sans" pitchFamily="2" charset="0"/>
              </a:rPr>
              <a:t>Brute-force algorithm-</a:t>
            </a:r>
            <a:r>
              <a:rPr cap="none">
                <a:latin typeface="Arial Narrow" pitchFamily="2" charset="0"/>
                <a:ea typeface="DejaVu Sans" pitchFamily="2" charset="0"/>
                <a:cs typeface="DejaVu Sans" pitchFamily="2" charset="0"/>
              </a:rPr>
              <a:t> This algorithm iterates all possible solutions to a problem blindly, searching for one or more solutions to a function.</a:t>
            </a:r>
            <a:endParaRPr cap="none">
              <a:latin typeface="Arial Narrow" pitchFamily="2" charset="0"/>
              <a:ea typeface="DejaVu Sans" pitchFamily="2" charset="0"/>
              <a:cs typeface="DejaVu Sans" pitchFamily="2" charset="0"/>
            </a:endParaRPr>
          </a:p>
          <a:p>
            <a:pPr algn="just">
              <a:lnSpc>
                <a:spcPct val="100000"/>
              </a:lnSpc>
              <a:buNone/>
              <a:defRPr cap="none">
                <a:latin typeface="Arial Narrow" pitchFamily="2" charset="0"/>
                <a:ea typeface="DejaVu Sans" pitchFamily="2" charset="0"/>
                <a:cs typeface="DejaVu Sans" pitchFamily="2" charset="0"/>
              </a:defRPr>
            </a:pPr>
          </a:p>
        </p:txBody>
      </p:sp>
    </p:spTree>
  </p:cSld>
  <p:clrMapOvr>
    <a:masterClrMapping/>
  </p:clrMapOvr>
  <p:timing>
    <p:tnLst>
      <p:par>
        <p:cTn id="1" dur="indefinite" restart="never" nodeType="tmRoot"/>
      </p:par>
    </p:tnLst>
  </p:timing>
</p:sld>
</file>

<file path=ppt/slides/slide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NQIAADsFAADUNAAAghMAABAAAAAmAAAACAAAAAEAAAAAAAAA"/>
              </a:ext>
            </a:extLst>
          </p:cNvSpPr>
          <p:nvPr>
            <p:ph type="subTitle" idx="1"/>
          </p:nvPr>
        </p:nvSpPr>
        <p:spPr>
          <a:xfrm>
            <a:off x="358775" y="850265"/>
            <a:ext cx="8228965" cy="2320925"/>
          </a:xfrm>
        </p:spPr>
        <p:txBody>
          <a:bodyPr/>
          <a:lstStyle/>
          <a:p>
            <a:pPr algn="just">
              <a:lnSpc>
                <a:spcPct val="100000"/>
              </a:lnSpc>
              <a:buFont typeface="Wingdings" pitchFamily="2" charset="2"/>
              <a:buChar char=""/>
              <a:defRPr sz="2000" cap="none"/>
            </a:pPr>
            <a:r>
              <a:rPr sz="1800" b="1" cap="none">
                <a:latin typeface="Arial Narrow" pitchFamily="2" charset="0"/>
                <a:ea typeface="DejaVu Sans" pitchFamily="2" charset="0"/>
                <a:cs typeface="DejaVu Sans" pitchFamily="2" charset="0"/>
              </a:rPr>
              <a:t>Sorting algorithm:</a:t>
            </a:r>
            <a:r>
              <a:rPr sz="1800" cap="none">
                <a:latin typeface="Arial Narrow" pitchFamily="2" charset="0"/>
                <a:ea typeface="DejaVu Sans" pitchFamily="2" charset="0"/>
                <a:cs typeface="DejaVu Sans" pitchFamily="2" charset="0"/>
              </a:rPr>
              <a:t> Sorting algorithms are used to rearrange data structure based on a comparison operator, which is used to decide a new order for data.</a:t>
            </a:r>
            <a:endParaRPr sz="1800" cap="none">
              <a:latin typeface="Arial Narrow" pitchFamily="2" charset="0"/>
              <a:ea typeface="DejaVu Sans" pitchFamily="2" charset="0"/>
              <a:cs typeface="DejaVu Sans" pitchFamily="2" charset="0"/>
            </a:endParaRPr>
          </a:p>
          <a:p>
            <a:pPr algn="just">
              <a:lnSpc>
                <a:spcPct val="100000"/>
              </a:lnSpc>
              <a:buFont typeface="Wingdings" pitchFamily="2" charset="2"/>
              <a:buChar char=""/>
              <a:defRPr sz="1800" cap="none">
                <a:latin typeface="Arial Narrow" pitchFamily="2" charset="0"/>
                <a:ea typeface="DejaVu Sans" pitchFamily="2" charset="0"/>
                <a:cs typeface="DejaVu Sans" pitchFamily="2" charset="0"/>
              </a:defRPr>
            </a:pPr>
          </a:p>
          <a:p>
            <a:pPr algn="just">
              <a:lnSpc>
                <a:spcPct val="100000"/>
              </a:lnSpc>
              <a:buFont typeface="Wingdings" pitchFamily="2" charset="2"/>
              <a:buChar char=""/>
              <a:defRPr sz="2000" cap="none"/>
            </a:pPr>
            <a:r>
              <a:rPr b="1" cap="none">
                <a:latin typeface="Arial Narrow" pitchFamily="2" charset="0"/>
                <a:ea typeface="SimSun" pitchFamily="0" charset="0"/>
                <a:cs typeface="Times New Roman" pitchFamily="1" charset="0"/>
              </a:rPr>
              <a:t>Hashing algorithm-</a:t>
            </a:r>
            <a:r>
              <a:rPr cap="none">
                <a:latin typeface="Arial Narrow" pitchFamily="2" charset="0"/>
                <a:ea typeface="SimSun" pitchFamily="0" charset="0"/>
                <a:cs typeface="Times New Roman" pitchFamily="1" charset="0"/>
              </a:rPr>
              <a:t> This algorithm takes data and converts it into a uniform message with a hashing</a:t>
            </a:r>
            <a:endParaRPr cap="none">
              <a:latin typeface="Arial Narrow" pitchFamily="2" charset="0"/>
              <a:ea typeface="SimSun" pitchFamily="0" charset="0"/>
              <a:cs typeface="Times New Roman" pitchFamily="1" charset="0"/>
            </a:endParaRPr>
          </a:p>
          <a:p>
            <a:pPr algn="just">
              <a:lnSpc>
                <a:spcPct val="100000"/>
              </a:lnSpc>
              <a:buFont typeface="Wingdings" pitchFamily="2" charset="2"/>
              <a:buChar char=""/>
              <a:defRPr sz="2000" cap="none">
                <a:latin typeface="Arial Narrow" pitchFamily="2" charset="0"/>
                <a:ea typeface="SimSun" pitchFamily="0" charset="0"/>
                <a:cs typeface="Times New Roman" pitchFamily="1" charset="0"/>
              </a:defRPr>
            </a:pPr>
          </a:p>
          <a:p>
            <a:pPr>
              <a:defRPr sz="2000" cap="none"/>
            </a:pPr>
            <a:r>
              <a:rPr b="1" cap="none">
                <a:latin typeface="Arial Narrow" pitchFamily="2" charset="0"/>
                <a:ea typeface="DejaVu Sans" pitchFamily="2" charset="0"/>
                <a:cs typeface="DejaVu Sans" pitchFamily="2" charset="0"/>
              </a:rPr>
              <a:t>Randomized algorithm-</a:t>
            </a:r>
            <a:r>
              <a:rPr cap="none">
                <a:latin typeface="Arial Narrow" pitchFamily="2" charset="0"/>
                <a:ea typeface="DejaVu Sans" pitchFamily="2" charset="0"/>
                <a:cs typeface="DejaVu Sans" pitchFamily="2" charset="0"/>
              </a:rPr>
              <a:t> This algorithm reduces running times and time-based complexities. It uses random elements as part of its logic.</a:t>
            </a:r>
            <a:endParaRPr cap="none">
              <a:latin typeface="Arial Narrow" pitchFamily="2" charset="0"/>
              <a:ea typeface="DejaVu Sans" pitchFamily="2" charset="0"/>
              <a:cs typeface="DejaVu Sans" pitchFamily="2" charset="0"/>
            </a:endParaRPr>
          </a:p>
        </p:txBody>
      </p:sp>
    </p:spTree>
  </p:cSld>
  <p:clrMapOvr>
    <a:masterClrMapping/>
  </p:clrMapOvr>
  <p:timing>
    <p:tnLst>
      <p:par>
        <p:cTn id="1" dur="indefinite" restart="never" nodeType="tmRoot"/>
      </p:par>
    </p:tnLst>
  </p:timing>
</p:sld>
</file>

<file path=ppt/slides/slide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HsAAABvNQAA2wQAAAAAAAAmAAAACAAAAAEAAAAAAAAA"/>
              </a:ext>
            </a:extLst>
          </p:cNvSpPr>
          <p:nvPr>
            <p:ph type="title"/>
          </p:nvPr>
        </p:nvSpPr>
        <p:spPr>
          <a:xfrm>
            <a:off x="457200" y="78105"/>
            <a:ext cx="8228965" cy="711200"/>
          </a:xfrm>
        </p:spPr>
        <p:txBody>
          <a:bodyPr/>
          <a:lstStyle/>
          <a:p>
            <a:pPr>
              <a:defRPr sz="3800" cap="none"/>
            </a:pPr>
            <a:r>
              <a:t>What is Time Complexity?</a:t>
            </a:r>
          </a:p>
        </p:txBody>
      </p:sp>
      <p:sp>
        <p:nvSpPr>
          <p:cNvPr id="3"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Dpjd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ygIAAC8MAABpNQAAiR4AAAAAAAAmAAAACAAAAAEAAAAAAAAA"/>
              </a:ext>
            </a:extLst>
          </p:cNvSpPr>
          <p:nvPr>
            <p:ph type="subTitle" idx="1"/>
          </p:nvPr>
        </p:nvSpPr>
        <p:spPr>
          <a:xfrm>
            <a:off x="453390" y="1980565"/>
            <a:ext cx="8228965" cy="2983230"/>
          </a:xfrm>
        </p:spPr>
        <p:txBody>
          <a:bodyPr/>
          <a:lstStyle/>
          <a:p>
            <a:pPr algn="just">
              <a:defRPr sz="2200" cap="none"/>
            </a:pPr>
            <a:r>
              <a:t>The Time Complexity is the amount of time taken by an algorithm to run, as a function of the length of the input. Here, the length of input indicates the number of operations to be performed by the algorithm. </a:t>
            </a:r>
          </a:p>
          <a:p>
            <a:pPr algn="just">
              <a:defRPr sz="2200" cap="none"/>
            </a:pPr>
            <a:r>
              <a:t>Time complexity measures the time taken to execute each statement of code in an algorithm. If a statement is set to execute repeatedly then the number of times that statement gets executed is equal to N multiplied by the time required to run that function each time.</a:t>
            </a:r>
          </a:p>
          <a:p>
            <a:pPr algn="just">
              <a:defRPr sz="2200" cap="none"/>
            </a:pPr>
            <a:r>
              <a:t>Complexity Classification:</a:t>
            </a:r>
          </a:p>
          <a:p>
            <a:pPr lvl="1" algn="just">
              <a:buFontTx/>
              <a:buAutoNum type="arabicPeriod"/>
              <a:defRPr sz="2200" cap="none"/>
            </a:pPr>
            <a:r>
              <a:t>Constant time – O (1)</a:t>
            </a:r>
          </a:p>
          <a:p>
            <a:pPr lvl="1" algn="just">
              <a:buFontTx/>
              <a:buAutoNum type="arabicPeriod"/>
              <a:defRPr sz="2200" cap="none"/>
            </a:pPr>
            <a:r>
              <a:t>Linear time – O(n)</a:t>
            </a:r>
          </a:p>
          <a:p>
            <a:pPr lvl="1" algn="just">
              <a:buFontTx/>
              <a:buAutoNum type="arabicPeriod"/>
              <a:defRPr sz="2200" cap="none"/>
            </a:pPr>
            <a:r>
              <a:t>Logarithmic time – O (log n)</a:t>
            </a:r>
          </a:p>
          <a:p>
            <a:pPr lvl="1" algn="just">
              <a:buFontTx/>
              <a:buAutoNum type="arabicPeriod"/>
              <a:defRPr sz="2200" cap="none"/>
            </a:pPr>
            <a:r>
              <a:t>Quadratic time – O (n^2)</a:t>
            </a:r>
          </a:p>
          <a:p>
            <a:pPr lvl="1" marL="285750" algn="just">
              <a:buFontTx/>
              <a:buAutoNum type="arabicPeriod"/>
              <a:defRPr sz="2200" cap="none"/>
            </a:pPr>
          </a:p>
          <a:p>
            <a:pPr algn="just">
              <a:buFontTx/>
              <a:buAutoNum type="arabicPlain"/>
              <a:defRPr sz="2200" cap="none"/>
            </a:pPr>
          </a:p>
          <a:p>
            <a:pPr algn="just">
              <a:defRPr sz="2200" cap="none"/>
            </a:pPr>
          </a:p>
        </p:txBody>
      </p:sp>
    </p:spTree>
  </p:cSld>
  <p:clrMapOvr>
    <a:masterClrMapping/>
  </p:clrMapOvr>
  <p:timing>
    <p:tnLst>
      <p:par>
        <p:cTn id="1" dur="indefinite" restart="never" nodeType="tmRoot"/>
      </p:par>
    </p:tnLst>
  </p:timing>
</p:sld>
</file>

<file path=ppt/slides/slide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KP9//9vNQAA/Q8AAAAAAAAmAAAACAAAAAEAAAAAAAAA"/>
              </a:ext>
            </a:extLst>
          </p:cNvSpPr>
          <p:nvPr>
            <p:ph type="subTitle" idx="1"/>
          </p:nvPr>
        </p:nvSpPr>
        <p:spPr>
          <a:xfrm>
            <a:off x="457200" y="-384175"/>
            <a:ext cx="8228965" cy="2983230"/>
          </a:xfrm>
        </p:spPr>
        <p:txBody>
          <a:bodyPr/>
          <a:lstStyle/>
          <a:p>
            <a:pPr marL="0" indent="0" algn="just">
              <a:buNone/>
              <a:defRPr sz="2600" b="1" cap="none"/>
            </a:pPr>
            <a:r>
              <a:t>1. Constant time – O (1)</a:t>
            </a:r>
          </a:p>
          <a:p>
            <a:pPr algn="just">
              <a:buFont typeface="Wingdings" pitchFamily="2" charset="2"/>
              <a:buChar char=""/>
              <a:defRPr sz="2600" cap="none"/>
            </a:pPr>
            <a:r>
              <a:t>An algorithm is said to have constant time with order O (1) when it is not dependent on the input size n. Irrespective of the input size n, the runtime will always be the same.</a:t>
            </a:r>
          </a:p>
          <a:p>
            <a:pPr algn="just">
              <a:buFont typeface="Wingdings" pitchFamily="2" charset="2"/>
              <a:buChar char=""/>
              <a:defRPr sz="2600" cap="none"/>
            </a:pPr>
            <a:r>
              <a:t>Example as shown: </a:t>
            </a:r>
          </a:p>
        </p:txBody>
      </p:sp>
      <p:pic>
        <p:nvPicPr>
          <p:cNvPr id="3" name="Picture1"/>
          <p:cNvPicPr>
            <a:picLocks noChangeAspect="1"/>
            <a:extLst>
              <a:ext uri="smNativeData">
                <pr:smNativeData xmlns:pr="smNativeData" xmlns="smNativeData" val="SMDATA_17_Q2nrYhMAAAAlAAAAEQAAAC8B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DIIAACvDQAACDMAAI0fAAAQAAAAJgAAAAgAAAD//////////w=="/>
              </a:ext>
            </a:extLst>
          </p:cNvPicPr>
          <p:nvPr/>
        </p:nvPicPr>
        <p:blipFill>
          <a:blip r:embed="rId2"/>
          <a:stretch>
            <a:fillRect/>
          </a:stretch>
        </p:blipFill>
        <p:spPr>
          <a:xfrm>
            <a:off x="1332230" y="2224405"/>
            <a:ext cx="6963410" cy="2904490"/>
          </a:xfrm>
          <a:prstGeom prst="rect">
            <a:avLst/>
          </a:prstGeom>
          <a:noFill/>
          <a:ln>
            <a:noFill/>
          </a:ln>
          <a:effectLst/>
        </p:spPr>
      </p:pic>
    </p:spTree>
  </p:cSld>
  <p:clrMapOvr>
    <a:masterClrMapping/>
  </p:clrMapOvr>
  <p:timing>
    <p:tnLst>
      <p:par>
        <p:cTn id="1" dur="indefinite" restart="never" nodeType="tmRoot"/>
      </p:par>
    </p:tnLst>
  </p:timing>
</p:sld>
</file>

<file path=ppt/slides/slide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EMBAABvNQAAiwYAABAAAAAmAAAACAAAAHxw////////"/>
              </a:ext>
            </a:extLst>
          </p:cNvSpPr>
          <p:nvPr>
            <p:ph type="title"/>
          </p:nvPr>
        </p:nvSpPr>
        <p:spPr>
          <a:noFill/>
          <a:ln>
            <a:noFill/>
          </a:ln>
          <a:effectLst/>
        </p:spPr>
        <p:txBody>
          <a:bodyPr vert="horz" wrap="square" lIns="0" tIns="0" rIns="0" bIns="0" numCol="1" spcCol="215900" anchor="ctr">
            <a:prstTxWarp prst="textNoShape">
              <a:avLst/>
            </a:prstTxWarp>
          </a:bodyPr>
          <a:lstStyle/>
          <a:p>
            <a:pPr/>
          </a:p>
        </p:txBody>
      </p:sp>
      <p:sp>
        <p:nvSpPr>
          <p:cNvPr id="3"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g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GcHAABvNQAAwRkAABAAAAAmAAAACAAAAHxw////////"/>
              </a:ext>
            </a:extLst>
          </p:cNvSpPr>
          <p:nvPr>
            <p:ph type="subTitle" idx="1"/>
          </p:nvPr>
        </p:nvSpPr>
        <p:spPr>
          <a:noFill/>
          <a:ln>
            <a:noFill/>
          </a:ln>
          <a:effectLst/>
        </p:spPr>
        <p:txBody>
          <a:bodyPr vert="horz" wrap="square" lIns="0" tIns="0" rIns="0" bIns="0" numCol="1" spcCol="215900" anchor="ctr">
            <a:prstTxWarp prst="textNoShape">
              <a:avLst/>
            </a:prstTxWarp>
          </a:bodyPr>
          <a:lstStyle/>
          <a:p>
            <a:pPr algn="just">
              <a:defRPr sz="2600" cap="none"/>
            </a:pPr>
            <a:r>
              <a:t>The above code shows that irrespective of the length of the array (n), the runtime to get the first element in an array of any length is the same. If the run time is considered as 1 unit of time, then it takes only 1 unit of time to run both the arrays, irrespective of length. Thus, the function comes under constant time with order O (1).</a:t>
            </a:r>
          </a:p>
          <a:p>
            <a:pPr algn="just"/>
          </a:p>
        </p:txBody>
      </p:sp>
    </p:spTree>
  </p:cSld>
  <p:clrMapOvr>
    <a:masterClrMapping/>
  </p:clrMapOvr>
  <p:timing>
    <p:tnLst>
      <p:par>
        <p:cTn id="1" dur="indefinite" restart="never" nodeType="tmRoot"/>
      </p:par>
    </p:tnLst>
  </p:timing>
</p:sld>
</file>

<file path=ppt/slides/slide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C0AAABvNQAAxhAAABAAAAAmAAAACAAAAAEAAAAAAAAA"/>
              </a:ext>
            </a:extLst>
          </p:cNvSpPr>
          <p:nvPr>
            <p:ph type="subTitle" idx="1"/>
          </p:nvPr>
        </p:nvSpPr>
        <p:spPr>
          <a:xfrm>
            <a:off x="457200" y="28575"/>
            <a:ext cx="8228965" cy="2698115"/>
          </a:xfrm>
        </p:spPr>
        <p:txBody>
          <a:bodyPr/>
          <a:lstStyle/>
          <a:p>
            <a:pPr marL="0" indent="0" algn="just">
              <a:buNone/>
              <a:defRPr sz="2600" b="1" cap="none"/>
            </a:pPr>
            <a:r>
              <a:t>2. Linear time – O(n)</a:t>
            </a:r>
          </a:p>
          <a:p>
            <a:pPr algn="just">
              <a:buFont typeface="Wingdings" pitchFamily="2" charset="2"/>
              <a:buChar char=""/>
              <a:defRPr sz="2600" cap="none"/>
            </a:pPr>
            <a:r>
              <a:t>An algorithm is said to have a linear time complexity when the running time increases linearly with the length of the input. When the function involves checking all the values in input data, such function has Time complexity with this order O(n). </a:t>
            </a:r>
          </a:p>
          <a:p>
            <a:pPr algn="just">
              <a:buFont typeface="Wingdings" pitchFamily="2" charset="2"/>
              <a:buChar char=""/>
              <a:defRPr sz="2600" cap="none"/>
            </a:pPr>
            <a:r>
              <a:t>For example:</a:t>
            </a:r>
          </a:p>
        </p:txBody>
      </p:sp>
      <p:pic>
        <p:nvPicPr>
          <p:cNvPr id="3" name="Picture1"/>
          <p:cNvPicPr>
            <a:picLocks noChangeAspect="1"/>
            <a:extLst>
              <a:ext uri="smNativeData">
                <pr:smNativeData xmlns:pr="smNativeData" xmlns="smNativeData" val="SMDATA_17_Q2nrYhMAAAAlAAAAEQAAAC8B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8YTp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PMPAADNDAAASzYAAFQfAAAQAAAAJgAAAAgAAAD//////////w=="/>
              </a:ext>
            </a:extLst>
          </p:cNvPicPr>
          <p:nvPr/>
        </p:nvPicPr>
        <p:blipFill>
          <a:blip r:embed="rId2"/>
          <a:stretch>
            <a:fillRect/>
          </a:stretch>
        </p:blipFill>
        <p:spPr>
          <a:xfrm>
            <a:off x="2592705" y="2080895"/>
            <a:ext cx="6233160" cy="3011805"/>
          </a:xfrm>
          <a:prstGeom prst="rect">
            <a:avLst/>
          </a:prstGeom>
          <a:noFill/>
          <a:ln>
            <a:noFill/>
          </a:ln>
          <a:effectLst/>
        </p:spPr>
      </p:pic>
    </p:spTree>
  </p:cSld>
  <p:clrMapOvr>
    <a:masterClrMapping/>
  </p:clrMapOvr>
  <p:timing>
    <p:tnLst>
      <p:par>
        <p:cTn id="1" dur="indefinite" restart="never" nodeType="tmRoot"/>
      </p:par>
    </p:tnLst>
  </p:timing>
</p:sld>
</file>

<file path=ppt/slides/slide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H8DAABvNQAA2RUAABAAAAAmAAAACAAAAAEAAAAAAAAA"/>
              </a:ext>
            </a:extLst>
          </p:cNvSpPr>
          <p:nvPr>
            <p:ph type="subTitle" idx="1"/>
          </p:nvPr>
        </p:nvSpPr>
        <p:spPr>
          <a:xfrm>
            <a:off x="457200" y="568325"/>
            <a:ext cx="8228965" cy="2983230"/>
          </a:xfrm>
        </p:spPr>
        <p:txBody>
          <a:bodyPr/>
          <a:lstStyle/>
          <a:p>
            <a:pPr algn="just">
              <a:defRPr sz="2600" cap="none"/>
            </a:pPr>
            <a:r>
              <a:t>The above code shows that based on the length of the array (n), the run time will get linearly increased. If the run time is considered as 1 unit of time, then it takes only n times 1 unit of time to run the array. Thus, the function runs linearly with input size and this comes with order O(n).</a:t>
            </a:r>
          </a:p>
        </p:txBody>
      </p:sp>
    </p:spTree>
  </p:cSld>
  <p:clrMapOvr>
    <a:masterClrMapping/>
  </p:clrMapOvr>
  <p:timing>
    <p:tnLst>
      <p:par>
        <p:cTn id="1" dur="indefinite" restart="never" nodeType="tmRoot"/>
      </p:par>
    </p:tnLst>
  </p:timing>
</p:sld>
</file>

<file path=ppt/slides/slide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FwMAAKcCAABvNQAAQBwAABAAAAAmAAAACAAAAAEAAAAAAAAA"/>
              </a:ext>
            </a:extLst>
          </p:cNvSpPr>
          <p:nvPr>
            <p:ph type="subTitle" idx="1"/>
          </p:nvPr>
        </p:nvSpPr>
        <p:spPr>
          <a:xfrm>
            <a:off x="502285" y="431165"/>
            <a:ext cx="8183880" cy="4161155"/>
          </a:xfrm>
        </p:spPr>
        <p:txBody>
          <a:bodyPr/>
          <a:lstStyle/>
          <a:p>
            <a:pPr marL="0" indent="0" algn="just">
              <a:buNone/>
              <a:defRPr sz="2600" b="1" cap="none"/>
            </a:pPr>
            <a:r>
              <a:t>3. Logarithmic time – O (log n):</a:t>
            </a:r>
          </a:p>
          <a:p>
            <a:pPr algn="just">
              <a:buFont typeface="Wingdings" pitchFamily="2" charset="2"/>
              <a:buChar char=""/>
              <a:defRPr sz="2600" cap="none"/>
            </a:pPr>
            <a:r>
              <a:t>An algorithm is said to have a logarithmic time complexity when it </a:t>
            </a:r>
            <a:r>
              <a:rPr b="1" cap="none"/>
              <a:t>reduces the size of the input data</a:t>
            </a:r>
            <a:r>
              <a:t> in each step. This indicates that the number of operations is not the same as the input size. The number of operations gets reduced as the input size increases. </a:t>
            </a:r>
          </a:p>
          <a:p>
            <a:pPr algn="just">
              <a:buFont typeface="Wingdings" pitchFamily="2" charset="2"/>
              <a:buChar char=""/>
              <a:defRPr sz="2600" cap="none"/>
            </a:pPr>
            <a:r>
              <a:t>Algorithms with Logarithmic time complexity are found in </a:t>
            </a:r>
            <a:r>
              <a:rPr b="1" cap="none"/>
              <a:t>binary trees or binary search functions</a:t>
            </a:r>
            <a:r>
              <a:t>. This involves the search of a given value in an array by splitting the array into two and starting searching in one split. This ensures the operation is not done on every element of the data.</a:t>
            </a:r>
          </a:p>
          <a:p>
            <a:pPr marL="0" indent="0" algn="just">
              <a:buNone/>
              <a:defRPr sz="2600" cap="none"/>
            </a:pP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iAMAAL4EAABLNgAAMBUAABAAAAAmAAAACAAAAP//////////"/>
              </a:ext>
            </a:extLst>
          </p:cNvSpPr>
          <p:nvPr/>
        </p:nvSpPr>
        <p:spPr>
          <a:xfrm>
            <a:off x="574040" y="770890"/>
            <a:ext cx="8251825" cy="2673350"/>
          </a:xfrm>
          <a:prstGeom prst="rect">
            <a:avLst/>
          </a:prstGeom>
          <a:noFill/>
          <a:ln>
            <a:noFill/>
          </a:ln>
          <a:effectLst/>
        </p:spPr>
        <p:txBody>
          <a:bodyPr vert="horz" wrap="square" lIns="90170" tIns="45085" rIns="90170" bIns="45085" numCol="1" spcCol="215900" anchor="t"/>
          <a:lstStyle/>
          <a:p>
            <a:pPr algn="just">
              <a:lnSpc>
                <a:spcPct val="100000"/>
              </a:lnSpc>
              <a:buFont typeface="Wingdings" pitchFamily="2" charset="2"/>
              <a:buChar char=""/>
            </a:pPr>
            <a:r>
              <a:rPr lang="en-us" sz="2200" cap="none"/>
              <a:t>Suppose computers were </a:t>
            </a:r>
            <a:r>
              <a:rPr lang="en-us" sz="2200" b="1" cap="none"/>
              <a:t>infinitely fast and computer memory was free</a:t>
            </a:r>
            <a:r>
              <a:rPr lang="en-us" sz="2200" cap="none"/>
              <a:t>. Would you have any reason to study algorithms? The answer is yes, if for no other reason than that you would still like to demonstrate that your solution method terminates and does so with the correct answer.</a:t>
            </a:r>
            <a:endParaRPr lang="en-us" sz="2200" cap="none"/>
          </a:p>
          <a:p>
            <a:pPr algn="just">
              <a:lnSpc>
                <a:spcPct val="100000"/>
              </a:lnSpc>
              <a:buNone/>
              <a:defRPr sz="2200" cap="none"/>
            </a:pPr>
            <a:endParaRPr lang="en-us" cap="none"/>
          </a:p>
          <a:p>
            <a:pPr algn="just">
              <a:lnSpc>
                <a:spcPct val="100000"/>
              </a:lnSpc>
              <a:buFont typeface="Wingdings" pitchFamily="2" charset="2"/>
              <a:buChar char=""/>
              <a:defRPr sz="2200" cap="none"/>
            </a:pPr>
            <a:r>
              <a:rPr lang="en-us" cap="none"/>
              <a:t>If computers were infinitely fast, any correct method for solving a problem would do. You would probably want your implementation to be within the bounds of good software engineering practice (i.e., well designed and documented), but </a:t>
            </a:r>
            <a:r>
              <a:rPr lang="en-us" b="1" cap="none"/>
              <a:t>you would most often use whichever method was the easiest to implement.</a:t>
            </a:r>
            <a:endParaRPr lang="en-us" cap="none"/>
          </a:p>
          <a:p>
            <a:pPr>
              <a:lnSpc>
                <a:spcPct val="100000"/>
              </a:lnSpc>
              <a:buNone/>
              <a:defRPr sz="2200" cap="none"/>
            </a:pPr>
            <a:endParaRPr lang="en-us" cap="none"/>
          </a:p>
        </p:txBody>
      </p:sp>
      <p:sp>
        <p:nvSpPr>
          <p:cNvPr id="3" name="Rectangle2"/>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eA8AAOkAAABZLgAAxwMAABAAAAAmAAAACAAAAP//////////"/>
              </a:ext>
            </a:extLst>
          </p:cNvSpPr>
          <p:nvPr/>
        </p:nvSpPr>
        <p:spPr>
          <a:xfrm>
            <a:off x="2514600" y="147955"/>
            <a:ext cx="5019675" cy="466090"/>
          </a:xfrm>
          <a:prstGeom prst="rect">
            <a:avLst/>
          </a:prstGeom>
          <a:noFill/>
          <a:ln>
            <a:noFill/>
          </a:ln>
          <a:effectLst/>
        </p:spPr>
        <p:txBody>
          <a:bodyPr vert="horz" wrap="square" lIns="90170" tIns="45085" rIns="90170" bIns="45085" numCol="1" spcCol="215900" anchor="t"/>
          <a:lstStyle/>
          <a:p>
            <a:pPr>
              <a:lnSpc>
                <a:spcPct val="100000"/>
              </a:lnSpc>
              <a:buNone/>
              <a:defRPr sz="2400" cap="none">
                <a:solidFill>
                  <a:srgbClr val="7F0000"/>
                </a:solidFill>
              </a:defRPr>
            </a:pPr>
            <a:r>
              <a:rPr lang="en-us" b="1" cap="none"/>
              <a:t>Algorithms as a Technology</a:t>
            </a:r>
            <a:endParaRPr lang="en-us" cap="none"/>
          </a:p>
        </p:txBody>
      </p:sp>
    </p:spTree>
  </p:cSld>
  <p:clrMapOvr>
    <a:masterClrMapping/>
  </p:clrMapOvr>
  <p:timing>
    <p:tnLst>
      <p:par>
        <p:cTn id="1" dur="indefinite" restart="never" nodeType="tmRoot"/>
      </p:par>
    </p:tnLst>
  </p:timing>
</p:sld>
</file>

<file path=ppt/slides/slide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GcHAABvNQAAwRkAAAAAAAAmAAAACAAAAAEAAAAAAAAA"/>
              </a:ext>
            </a:extLst>
          </p:cNvSpPr>
          <p:nvPr>
            <p:ph type="subTitle" idx="1"/>
          </p:nvPr>
        </p:nvSpPr>
        <p:spPr>
          <a:xfrm>
            <a:off x="457200" y="1203325"/>
            <a:ext cx="8228965" cy="2983230"/>
          </a:xfrm>
        </p:spPr>
        <p:txBody>
          <a:bodyPr/>
          <a:lstStyle/>
          <a:p>
            <a:pPr marL="0" indent="0" algn="just">
              <a:buNone/>
              <a:defRPr sz="2600" b="1" cap="none"/>
            </a:pPr>
            <a:r>
              <a:t>4. Quadratic time – O (n^2):</a:t>
            </a:r>
          </a:p>
          <a:p>
            <a:pPr marL="0" indent="0" algn="just">
              <a:buChar char="•"/>
              <a:defRPr sz="2600" cap="none"/>
            </a:pPr>
            <a:r>
              <a:t> An algorithm is said to have a non – linear time complexity where the running time increases non-linearly (n^2) with the length of the input. Generally, nested loops come under this time complexity order where for one loop takes O(n) and if the function involves a loop within a loop, then it goes for O(n)*O(n) = O(n^2) order.</a:t>
            </a:r>
          </a:p>
          <a:p>
            <a:pPr marL="0" indent="0" algn="just">
              <a:buNone/>
              <a:defRPr sz="2600" cap="none"/>
            </a:pPr>
          </a:p>
          <a:p>
            <a:pPr algn="just">
              <a:buFont typeface="Wingdings" pitchFamily="2" charset="2"/>
              <a:buChar char=""/>
              <a:defRPr sz="2600" cap="none"/>
            </a:pPr>
            <a:r>
              <a:t>Similarly, if there are ‘m’ loops defined in the function, then the order is given by O (n ^ m), which are called polynomial time complexity functions.</a:t>
            </a:r>
          </a:p>
          <a:p>
            <a:pPr marL="0" indent="0" algn="just">
              <a:buNone/>
              <a:defRPr sz="2600" cap="none"/>
            </a:pPr>
          </a:p>
          <a:p>
            <a:pPr algn="just">
              <a:defRPr sz="2600" cap="none"/>
            </a:pPr>
          </a:p>
        </p:txBody>
      </p:sp>
    </p:spTree>
  </p:cSld>
  <p:clrMapOvr>
    <a:masterClrMapping/>
  </p:clrMapOvr>
  <p:timing>
    <p:tnLst>
      <p:par>
        <p:cTn id="1" dur="indefinite" restart="never" nodeType="tmRoot"/>
      </p:par>
    </p:tnLst>
  </p:timing>
</p:sld>
</file>

<file path=ppt/slides/slide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4gAAAPv///9vNQAAfwQAABAAAAAmAAAACAAAAAEAAAAAAAAA"/>
              </a:ext>
            </a:extLst>
          </p:cNvSpPr>
          <p:nvPr>
            <p:ph type="subTitle" idx="1"/>
          </p:nvPr>
        </p:nvSpPr>
        <p:spPr>
          <a:xfrm>
            <a:off x="143510" y="-3175"/>
            <a:ext cx="8542655" cy="734060"/>
          </a:xfrm>
        </p:spPr>
        <p:txBody>
          <a:bodyPr/>
          <a:lstStyle/>
          <a:p>
            <a:pPr>
              <a:defRPr sz="2000" cap="none"/>
            </a:pPr>
            <a:r>
              <a:t>The order of growth for all time complexities are indicated in the graph below:</a:t>
            </a:r>
          </a:p>
        </p:txBody>
      </p:sp>
      <p:pic>
        <p:nvPicPr>
          <p:cNvPr id="3" name="Picture1"/>
          <p:cNvPicPr>
            <a:picLocks noChangeAspect="1"/>
            <a:extLst>
              <a:ext uri="smNativeData">
                <pr:smNativeData xmlns:pr="smNativeData" xmlns="smNativeData" val="SMDATA_17_Q2nrYhMAAAAlAAAAEQAAAC8B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B0JAAATBAAAKDMAAJIfAAAQAAAAJgAAAAgAAAD//////////w=="/>
              </a:ext>
            </a:extLst>
          </p:cNvPicPr>
          <p:nvPr/>
        </p:nvPicPr>
        <p:blipFill>
          <a:blip r:embed="rId2"/>
          <a:stretch>
            <a:fillRect/>
          </a:stretch>
        </p:blipFill>
        <p:spPr>
          <a:xfrm>
            <a:off x="1481455" y="662305"/>
            <a:ext cx="6834505" cy="4469765"/>
          </a:xfrm>
          <a:prstGeom prst="rect">
            <a:avLst/>
          </a:prstGeom>
          <a:noFill/>
          <a:ln>
            <a:noFill/>
          </a:ln>
          <a:effectLst/>
        </p:spPr>
      </p:pic>
    </p:spTree>
  </p:cSld>
  <p:clrMapOvr>
    <a:masterClrMapping/>
  </p:clrMapOvr>
  <p:timing>
    <p:tnLst>
      <p:par>
        <p:cTn id="1" dur="indefinite" restart="never" nodeType="tmRoot"/>
      </p:par>
    </p:tnLst>
  </p:timing>
</p:sld>
</file>

<file path=ppt/slides/slide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2F2F2"/>
        </a:solidFill>
        <a:effectLst/>
      </p:bgPr>
    </p:bg>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Q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MYHAADEAQAAUjIAADEbAAAQAAAAJgAAAAgAAAD//////////w=="/>
              </a:ext>
            </a:extLst>
          </p:cNvPicPr>
          <p:nvPr/>
        </p:nvPicPr>
        <p:blipFill>
          <a:blip r:embed="rId2">
            <a:grayscl/>
          </a:blip>
          <a:stretch>
            <a:fillRect/>
          </a:stretch>
        </p:blipFill>
        <p:spPr>
          <a:xfrm>
            <a:off x="1263650" y="287020"/>
            <a:ext cx="6916420" cy="4133215"/>
          </a:xfrm>
          <a:prstGeom prst="rect">
            <a:avLst/>
          </a:prstGeom>
          <a:noFill/>
          <a:ln>
            <a:noFill/>
          </a:ln>
          <a:effectLst/>
        </p:spPr>
      </p:pic>
    </p:spTree>
  </p:cSld>
  <p:clrMapOvr>
    <a:masterClrMapping/>
  </p:clrMapOvr>
  <p:timing>
    <p:tnLst>
      <p:par>
        <p:cTn id="1" dur="indefinite" restart="never" nodeType="tmRoot"/>
      </p:par>
    </p:tnLst>
  </p:timing>
</p:sld>
</file>

<file path=ppt/slides/slide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Q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KcHAACQAQAAlzAAAP8YAAAQAAAAJgAAAAgAAAD//////////w=="/>
              </a:ext>
            </a:extLst>
          </p:cNvPicPr>
          <p:nvPr/>
        </p:nvPicPr>
        <p:blipFill>
          <a:blip r:embed="rId2">
            <a:grayscl/>
          </a:blip>
          <a:stretch>
            <a:fillRect/>
          </a:stretch>
        </p:blipFill>
        <p:spPr>
          <a:xfrm>
            <a:off x="1243965" y="254000"/>
            <a:ext cx="6654800" cy="3809365"/>
          </a:xfrm>
          <a:prstGeom prst="rect">
            <a:avLst/>
          </a:prstGeom>
          <a:noFill/>
          <a:ln>
            <a:noFill/>
          </a:ln>
          <a:effectLst/>
        </p:spPr>
      </p:pic>
    </p:spTree>
  </p:cSld>
  <p:clrMapOvr>
    <a:masterClrMapping/>
  </p:clrMapOvr>
  <p:timing>
    <p:tnLst>
      <p:par>
        <p:cTn id="1" dur="indefinite" restart="never" nodeType="tmRoot"/>
      </p:par>
    </p:tnLst>
  </p:timing>
</p:sld>
</file>

<file path=ppt/slides/slide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QAAAAAAAAAAAAAA////AAAAAAAAAAAAAAAAAAAAAAAAAAAAAAAAAAAAAABkAAAAZAAAAAAAAAAjAAAABAAAAGQAAAAXAAAAFAAAAAAAAAAAAAAA/38AAP9/AAAAAAAACQAAAAQAAAAJ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PkCAAD9BAAA2DIAAPsbAAAQAAAAJgAAAAgAAAD//////////w=="/>
              </a:ext>
            </a:extLst>
          </p:cNvPicPr>
          <p:nvPr/>
        </p:nvPicPr>
        <p:blipFill>
          <a:blip r:embed="rId2">
            <a:grayscl/>
          </a:blip>
          <a:stretch>
            <a:fillRect/>
          </a:stretch>
        </p:blipFill>
        <p:spPr>
          <a:xfrm>
            <a:off x="483235" y="810895"/>
            <a:ext cx="7781925" cy="3737610"/>
          </a:xfrm>
          <a:prstGeom prst="rect">
            <a:avLst/>
          </a:prstGeom>
          <a:noFill/>
          <a:ln>
            <a:noFill/>
          </a:ln>
          <a:effectLst/>
        </p:spPr>
      </p:pic>
    </p:spTree>
  </p:cSld>
  <p:clrMapOvr>
    <a:masterClrMapping/>
  </p:clrMapOvr>
  <p:timing>
    <p:tnLst>
      <p:par>
        <p:cTn id="1" dur="indefinite" restart="never" nodeType="tmRoot"/>
      </p:par>
    </p:tnLst>
  </p:timing>
</p:sld>
</file>

<file path=ppt/slides/slide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Picture Placeholder 23"/>
          <p:cNvSpPr>
            <a:extLst>
              <a:ext uri="smNativeData">
                <pr:smNativeData xmlns:pr="smNativeData" xmlns="smNativeData" val="SMDATA_15_Q2nrYhMAAAAlAAAACwAAAA0AAAAAAAAAAA4AAAAhIQAAsR8AAAAAAAAAAAAAAAAAAAEAAABQAAAAAAAAAAAA4D8AAAAAAADgPwAAAAAAAOA/AAAAAAAA4D8AAAAAAADgPwAAAAAAAOA/AAAAAAAA4D8AAAAAAADgPwAAAAAAAOA/AAAAAAAA4D8CAAAAjAAAAAEAAAACAAAA////AP///wgAAAAAAAAAAJGqbgiRxt5PuJ74FmmSHnYB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5+bmA8zMzADAwP8Af39/AAAAAAAAAAAAAAAAAAAAAAAAAAAAIQAAABgAAAAUAAAAAAAAAA4AAAAhIQAAsR8AABAAAAAmAAAACAAAAP//////////"/>
              </a:ext>
            </a:extLst>
          </p:cNvSpPr>
          <p:nvPr/>
        </p:nvSpPr>
        <p:spPr>
          <a:xfrm>
            <a:off x="0" y="8890"/>
            <a:ext cx="5385435" cy="5142865"/>
          </a:xfrm>
          <a:custGeom>
            <a:avLst/>
            <a:gdLst/>
            <a:ahLst/>
            <a:cxnLst/>
            <a:rect l="0" t="0" r="5385435" b="5142865"/>
            <a:pathLst>
              <a:path w="5385435" h="5142865">
                <a:moveTo>
                  <a:pt x="0" y="0"/>
                </a:moveTo>
                <a:lnTo>
                  <a:pt x="5377705" y="0"/>
                </a:lnTo>
                <a:lnTo>
                  <a:pt x="5382692" y="57381"/>
                </a:lnTo>
                <a:cubicBezTo>
                  <a:pt x="5390172" y="227143"/>
                  <a:pt x="5382941" y="390238"/>
                  <a:pt x="5360003" y="539286"/>
                </a:cubicBezTo>
                <a:cubicBezTo>
                  <a:pt x="5238083" y="1335240"/>
                  <a:pt x="3890727" y="2133812"/>
                  <a:pt x="3820916" y="2794051"/>
                </a:cubicBezTo>
                <a:cubicBezTo>
                  <a:pt x="3751354" y="3454290"/>
                  <a:pt x="4743172" y="3821196"/>
                  <a:pt x="4941635" y="4500483"/>
                </a:cubicBezTo>
                <a:cubicBezTo>
                  <a:pt x="4991251" y="4670245"/>
                  <a:pt x="5037127" y="4847626"/>
                  <a:pt x="5048595" y="5020245"/>
                </a:cubicBezTo>
                <a:lnTo>
                  <a:pt x="5050091" y="5142865"/>
                </a:lnTo>
                <a:lnTo>
                  <a:pt x="0" y="5142865"/>
                </a:lnTo>
                <a:close/>
              </a:path>
            </a:pathLst>
          </a:custGeom>
          <a:blipFill>
            <a:blip r:embed="rId2"/>
            <a:srcRect/>
            <a:stretch/>
          </a:blipFill>
          <a:ln>
            <a:noFill/>
          </a:ln>
          <a:effectLst/>
        </p:spPr>
      </p:sp>
      <p:pic>
        <p:nvPicPr>
          <p:cNvPr id="3" name="Picture1"/>
          <p:cNvPicPr>
            <a:extLst>
              <a:ext uri="smNativeData">
                <pr:smNativeData xmlns:pr="smNativeData" xmlns="smNativeData" val="SMDATA_17_Q2nrYhMAAAAlAAAAEQAAAA0AAAAAkAAAAEgAAACQAAAASA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QAAAAAAAAAAAAAA////AAAAAAAAAAAAAAAAAAAAAACPAgAAcQQ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2OggX///8BAAAAAAAAAAAAAAAAAAAAAAAAAAAAAAAAAAAAAAAAAAAAAAACf39/AOfm5gPMzMwAwMD/AH9/fwAAAAAAAAAAAAAAAAD///8AAAAAACEAAAAYAAAAFAAAANMGAABdBAAAoS4AAKoYAAAQAAAAJgAAAAgAAAD//////////w=="/>
              </a:ext>
            </a:extLst>
          </p:cNvPicPr>
          <p:nvPr/>
        </p:nvPicPr>
        <p:blipFill>
          <a:blip r:embed="rId3">
            <a:grayscl/>
          </a:blip>
          <a:srcRect l="0" t="0" r="6550" b="11370"/>
          <a:stretch>
            <a:fillRect/>
          </a:stretch>
        </p:blipFill>
        <p:spPr>
          <a:xfrm>
            <a:off x="1109345" y="709295"/>
            <a:ext cx="6470650" cy="3300095"/>
          </a:xfrm>
          <a:prstGeom prst="rect">
            <a:avLst/>
          </a:prstGeom>
          <a:noFill/>
          <a:ln>
            <a:noFill/>
          </a:ln>
          <a:effectLst/>
        </p:spPr>
      </p:pic>
    </p:spTree>
  </p:cSld>
  <p:clrMapOvr>
    <a:masterClrMapping/>
  </p:clrMapOvr>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lideSubtitle1"/>
          <p:cNvSpPr>
            <a:spLocks noGrp="1" noChangeArrowheads="1"/>
            <a:extLst>
              <a:ext uri="smNativeData">
                <pr:smNativeData xmlns:pr="smNativeData" xmlns="smNativeData" val="SMDATA_15_Q2nrYhMAAAAlAAAAZAAAAA0AAAAAAAAAAAAAAAAAAAAAAAAAAAAAAAAB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B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pgIAAMQBAABFNQAA5hQAABAAAAAmAAAACAAAAP3w////////"/>
              </a:ext>
            </a:extLst>
          </p:cNvSpPr>
          <p:nvPr>
            <p:ph type="subTitle" idx="1"/>
          </p:nvPr>
        </p:nvSpPr>
        <p:spPr>
          <a:xfrm>
            <a:off x="430530" y="287020"/>
            <a:ext cx="8228965" cy="3110230"/>
          </a:xfrm>
          <a:noFill/>
          <a:ln>
            <a:noFill/>
          </a:ln>
          <a:effectLst/>
        </p:spPr>
        <p:txBody>
          <a:bodyPr vert="horz" wrap="square" lIns="0" tIns="0" rIns="0" bIns="0" numCol="1" spcCol="215900" anchor="ctr">
            <a:prstTxWarp prst="textNoShape">
              <a:avLst/>
            </a:prstTxWarp>
          </a:bodyPr>
          <a:lstStyle/>
          <a:p>
            <a:pPr algn="just">
              <a:defRPr sz="2200" cap="none"/>
            </a:pPr>
            <a:r>
              <a:rPr cap="none">
                <a:latin typeface="Arial" pitchFamily="2" charset="0"/>
                <a:ea typeface="SimSun" pitchFamily="0" charset="0"/>
                <a:cs typeface="Times New Roman" pitchFamily="1" charset="0"/>
              </a:rPr>
              <a:t>Of course, computers may be fast, but they are not infinitely fast. And memory may be cheap, but </a:t>
            </a:r>
            <a:r>
              <a:rPr b="1" cap="none">
                <a:latin typeface="Arial" pitchFamily="2" charset="0"/>
                <a:ea typeface="SimSun" pitchFamily="0" charset="0"/>
                <a:cs typeface="Times New Roman" pitchFamily="1" charset="0"/>
              </a:rPr>
              <a:t>it is not free</a:t>
            </a:r>
            <a:r>
              <a:rPr cap="none">
                <a:latin typeface="Arial" pitchFamily="2" charset="0"/>
                <a:ea typeface="SimSun" pitchFamily="0" charset="0"/>
                <a:cs typeface="Times New Roman" pitchFamily="1" charset="0"/>
              </a:rPr>
              <a:t>. </a:t>
            </a:r>
            <a:r>
              <a:rPr b="1" cap="none">
                <a:latin typeface="Arial" pitchFamily="2" charset="0"/>
                <a:ea typeface="SimSun" pitchFamily="0" charset="0"/>
                <a:cs typeface="Times New Roman" pitchFamily="1" charset="0"/>
              </a:rPr>
              <a:t>Computing time is therefore a bounded resource, and so is space in memory</a:t>
            </a:r>
            <a:r>
              <a:rPr cap="none">
                <a:latin typeface="Arial" pitchFamily="2" charset="0"/>
                <a:ea typeface="SimSun" pitchFamily="0" charset="0"/>
                <a:cs typeface="Times New Roman" pitchFamily="1" charset="0"/>
              </a:rPr>
              <a:t>. These resources should be used wisely, and </a:t>
            </a:r>
            <a:r>
              <a:rPr b="1" cap="none">
                <a:latin typeface="Arial" pitchFamily="2" charset="0"/>
                <a:ea typeface="SimSun" pitchFamily="0" charset="0"/>
                <a:cs typeface="Times New Roman" pitchFamily="1" charset="0"/>
              </a:rPr>
              <a:t>algorithms that are efficient</a:t>
            </a:r>
            <a:r>
              <a:rPr cap="none">
                <a:latin typeface="Arial" pitchFamily="2" charset="0"/>
                <a:ea typeface="SimSun" pitchFamily="0" charset="0"/>
                <a:cs typeface="Times New Roman" pitchFamily="1" charset="0"/>
              </a:rPr>
              <a:t> in terms of time or space will help you do so.</a:t>
            </a:r>
            <a:endParaRPr cap="none">
              <a:latin typeface="Arial" pitchFamily="2" charset="0"/>
              <a:ea typeface="SimSun" pitchFamily="0" charset="0"/>
              <a:cs typeface="Times New Roman" pitchFamily="1" charset="0"/>
            </a:endParaRPr>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pgIAAEgDAABpNQAAexEAABAAAAAmAAAACAAAAP//////////"/>
              </a:ext>
            </a:extLst>
          </p:cNvSpPr>
          <p:nvPr/>
        </p:nvSpPr>
        <p:spPr>
          <a:xfrm>
            <a:off x="430530" y="533400"/>
            <a:ext cx="8251825" cy="2308225"/>
          </a:xfrm>
          <a:prstGeom prst="rect">
            <a:avLst/>
          </a:prstGeom>
          <a:noFill/>
          <a:ln>
            <a:noFill/>
          </a:ln>
          <a:effectLst/>
        </p:spPr>
        <p:txBody>
          <a:bodyPr vert="horz" wrap="square" lIns="90170" tIns="45085" rIns="90170" bIns="45085" numCol="1" spcCol="215900" anchor="t"/>
          <a:lstStyle/>
          <a:p>
            <a:pPr algn="just">
              <a:lnSpc>
                <a:spcPct val="100000"/>
              </a:lnSpc>
              <a:buFont typeface="Wingdings" pitchFamily="2" charset="2"/>
              <a:buChar char=""/>
              <a:defRPr sz="2000" cap="none"/>
            </a:pPr>
            <a:r>
              <a:rPr lang="en-us" cap="none"/>
              <a:t>Algorithms find their place in computer programs and mechanical applications. The origin of the term is attributed to Persian astronomer and mathematician, Abu Abdullah Muhammad ibn Musa Al-Khwarizmi. His works included introducing the decimal positioning within numeric systems, along with the solution of linear and quadratic equations.</a:t>
            </a:r>
            <a:endParaRPr lang="en-us" cap="none"/>
          </a:p>
          <a:p>
            <a:pPr algn="just">
              <a:lnSpc>
                <a:spcPct val="100000"/>
              </a:lnSpc>
              <a:buNone/>
              <a:defRPr sz="2000" cap="none"/>
            </a:pPr>
            <a:endParaRPr lang="en-us" cap="none"/>
          </a:p>
          <a:p>
            <a:pPr algn="just">
              <a:lnSpc>
                <a:spcPct val="100000"/>
              </a:lnSpc>
              <a:buFont typeface="Wingdings" pitchFamily="2" charset="2"/>
              <a:buChar char=""/>
              <a:defRPr sz="2000" cap="none"/>
            </a:pPr>
            <a:r>
              <a:rPr lang="en-us" cap="none"/>
              <a:t>In its original form, algorithms gave base to the algebra of logic, using variables in calculations. The earliest instances of algorithms include Euclid’s function of greatest common divisor in numerics, Archimedes’ approximation of Pi, and Eratosthenes’ calculation of prime numbers.</a:t>
            </a:r>
            <a:endParaRPr lang="en-us" cap="none"/>
          </a:p>
          <a:p>
            <a:pPr algn="just">
              <a:lnSpc>
                <a:spcPct val="100000"/>
              </a:lnSpc>
              <a:buFont typeface="Wingdings" pitchFamily="2" charset="2"/>
              <a:buChar char=""/>
              <a:defRPr sz="2000" cap="none"/>
            </a:pPr>
          </a:p>
          <a:p>
            <a:pPr algn="just">
              <a:lnSpc>
                <a:spcPct val="100000"/>
              </a:lnSpc>
              <a:buFont typeface="Wingdings" pitchFamily="2" charset="2"/>
              <a:buChar char=""/>
              <a:defRPr sz="2000" cap="none"/>
            </a:pPr>
            <a:r>
              <a:rPr lang="en-us" cap="none"/>
              <a:t>However, the first person to use the initial form of the term algorithm was 12th century English philosopher, Adelard de Bath, who used the term algorismus when translating Al-Khwarizmi’s Arabic works.</a:t>
            </a:r>
            <a:endParaRPr lang="en-us" cap="none"/>
          </a:p>
        </p:txBody>
      </p:sp>
      <p:sp>
        <p:nvSpPr>
          <p:cNvPr id="3" name="Rectangle2"/>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BQ4wm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rw0AANIAAABfJwAAGQYAABAAAAAmAAAACAAAAP//////////"/>
              </a:ext>
            </a:extLst>
          </p:cNvSpPr>
          <p:nvPr/>
        </p:nvSpPr>
        <p:spPr>
          <a:xfrm>
            <a:off x="2224405" y="133350"/>
            <a:ext cx="4175760" cy="857885"/>
          </a:xfrm>
          <a:prstGeom prst="rect">
            <a:avLst/>
          </a:prstGeom>
          <a:noFill/>
          <a:ln>
            <a:noFill/>
          </a:ln>
          <a:effectLst/>
        </p:spPr>
        <p:txBody>
          <a:bodyPr vert="horz" wrap="square" lIns="90170" tIns="45085" rIns="90170" bIns="45085" numCol="1" spcCol="215900" anchor="t"/>
          <a:lstStyle/>
          <a:p>
            <a:pPr>
              <a:lnSpc>
                <a:spcPct val="100000"/>
              </a:lnSpc>
              <a:buNone/>
              <a:defRPr sz="2400" b="1" cap="none">
                <a:solidFill>
                  <a:srgbClr val="7F0000"/>
                </a:solidFill>
              </a:defRPr>
            </a:pPr>
            <a:r>
              <a:rPr lang="en-us" cap="none"/>
              <a:t>Evolution of Algorithm</a:t>
            </a:r>
            <a:endParaRPr lang="en-us" cap="none"/>
          </a:p>
        </p:txBody>
      </p:sp>
    </p:spTree>
  </p:cSld>
  <p:clrMapOvr>
    <a:masterClrMapping/>
  </p:clrMapOvr>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DwIAACIEAACwNAAAuxoAABAAAAAmAAAACAAAAP//////////"/>
              </a:ext>
            </a:extLst>
          </p:cNvSpPr>
          <p:nvPr/>
        </p:nvSpPr>
        <p:spPr>
          <a:xfrm>
            <a:off x="334645" y="671830"/>
            <a:ext cx="8230235" cy="3673475"/>
          </a:xfrm>
          <a:prstGeom prst="rect">
            <a:avLst/>
          </a:prstGeom>
          <a:noFill/>
          <a:ln>
            <a:noFill/>
          </a:ln>
          <a:effectLst/>
        </p:spPr>
        <p:txBody>
          <a:bodyPr vert="horz" wrap="square" lIns="90170" tIns="45085" rIns="90170" bIns="45085" numCol="1" spcCol="215900" anchor="t"/>
          <a:lstStyle/>
          <a:p>
            <a:pPr algn="just">
              <a:lnSpc>
                <a:spcPct val="100000"/>
              </a:lnSpc>
              <a:buFont typeface="Wingdings" pitchFamily="2" charset="2"/>
              <a:buChar char=""/>
            </a:pPr>
            <a:r>
              <a:rPr lang="en-us" cap="none"/>
              <a:t>Algorithms are normally written as a flowchart or in pseudocode.</a:t>
            </a:r>
            <a:endParaRPr lang="en-us" cap="none"/>
          </a:p>
          <a:p>
            <a:pPr algn="just">
              <a:lnSpc>
                <a:spcPct val="100000"/>
              </a:lnSpc>
              <a:buNone/>
            </a:pPr>
            <a:r>
              <a:rPr lang="en-us" cap="none"/>
              <a:t>When designing an algorithm, consider if there is more than one way of solving the problem.</a:t>
            </a:r>
            <a:endParaRPr lang="en-us" cap="none"/>
          </a:p>
          <a:p>
            <a:pPr algn="just">
              <a:lnSpc>
                <a:spcPct val="100000"/>
              </a:lnSpc>
              <a:buNone/>
            </a:pPr>
            <a:endParaRPr lang="en-us" cap="none"/>
          </a:p>
          <a:p>
            <a:pPr algn="just">
              <a:lnSpc>
                <a:spcPct val="100000"/>
              </a:lnSpc>
              <a:buFont typeface="Wingdings" pitchFamily="2" charset="2"/>
              <a:buChar char=""/>
            </a:pPr>
            <a:r>
              <a:rPr lang="en-us" cap="none"/>
              <a:t>When designing an algorithm there are two main areas to look at:</a:t>
            </a:r>
            <a:endParaRPr lang="en-us" cap="none"/>
          </a:p>
          <a:p>
            <a:pPr algn="just">
              <a:lnSpc>
                <a:spcPct val="100000"/>
              </a:lnSpc>
              <a:buNone/>
            </a:pPr>
            <a:r>
              <a:rPr lang="en-us" cap="none"/>
              <a:t>the big picture - What is the final goal?</a:t>
            </a:r>
            <a:endParaRPr lang="en-us" cap="none"/>
          </a:p>
          <a:p>
            <a:pPr algn="just">
              <a:lnSpc>
                <a:spcPct val="100000"/>
              </a:lnSpc>
              <a:buNone/>
            </a:pPr>
            <a:r>
              <a:rPr lang="en-us" cap="none"/>
              <a:t>the individual stages – What hurdles need to be overcome on the way to the goal?</a:t>
            </a:r>
            <a:endParaRPr lang="en-us" cap="none"/>
          </a:p>
          <a:p>
            <a:pPr algn="just">
              <a:lnSpc>
                <a:spcPct val="100000"/>
              </a:lnSpc>
              <a:buFont typeface="Wingdings" pitchFamily="2" charset="2"/>
              <a:buChar char=""/>
            </a:pPr>
            <a:r>
              <a:rPr lang="en-us" cap="none"/>
              <a:t>Understanding the problem</a:t>
            </a:r>
            <a:endParaRPr lang="en-us" cap="none"/>
          </a:p>
          <a:p>
            <a:pPr algn="just">
              <a:lnSpc>
                <a:spcPct val="100000"/>
              </a:lnSpc>
              <a:buNone/>
            </a:pPr>
            <a:r>
              <a:rPr lang="en-us" cap="none"/>
              <a:t>     1.What are the inputs into the problem?</a:t>
            </a:r>
            <a:endParaRPr lang="en-us" cap="none"/>
          </a:p>
          <a:p>
            <a:pPr algn="just">
              <a:lnSpc>
                <a:spcPct val="100000"/>
              </a:lnSpc>
              <a:buNone/>
            </a:pPr>
            <a:r>
              <a:rPr lang="en-us" cap="none"/>
              <a:t>     2.What will be the outputs of the problem?</a:t>
            </a:r>
            <a:endParaRPr lang="en-us" cap="none"/>
          </a:p>
          <a:p>
            <a:pPr algn="just">
              <a:lnSpc>
                <a:spcPct val="100000"/>
              </a:lnSpc>
              <a:buNone/>
            </a:pPr>
            <a:r>
              <a:rPr lang="en-us" cap="none"/>
              <a:t>     3.In what order do instructions need to be carried out?</a:t>
            </a:r>
            <a:endParaRPr lang="en-us" cap="none"/>
          </a:p>
          <a:p>
            <a:pPr algn="just">
              <a:lnSpc>
                <a:spcPct val="100000"/>
              </a:lnSpc>
              <a:buNone/>
            </a:pPr>
            <a:r>
              <a:rPr lang="en-us" cap="none"/>
              <a:t>     4.What decisions need to be made in the problem?</a:t>
            </a:r>
            <a:endParaRPr lang="en-us" cap="none"/>
          </a:p>
          <a:p>
            <a:pPr algn="just">
              <a:lnSpc>
                <a:spcPct val="100000"/>
              </a:lnSpc>
              <a:buNone/>
            </a:pPr>
            <a:r>
              <a:rPr lang="en-us" cap="none"/>
              <a:t>     5.Are any areas of the problem repeated?</a:t>
            </a:r>
            <a:endParaRPr lang="en-us" cap="none"/>
          </a:p>
          <a:p>
            <a:pPr algn="just">
              <a:lnSpc>
                <a:spcPct val="100000"/>
              </a:lnSpc>
              <a:buFont typeface="Wingdings" pitchFamily="2" charset="2"/>
              <a:buChar char=""/>
            </a:pPr>
            <a:r>
              <a:rPr lang="en-us" cap="none"/>
              <a:t>Once these basic things are understood, it is time to design the algorithm.</a:t>
            </a:r>
            <a:endParaRPr lang="en-us" cap="none"/>
          </a:p>
          <a:p>
            <a:pPr algn="just">
              <a:lnSpc>
                <a:spcPct val="100000"/>
              </a:lnSpc>
              <a:buNone/>
            </a:pPr>
            <a:endParaRPr lang="en-us" cap="none"/>
          </a:p>
        </p:txBody>
      </p:sp>
      <p:sp>
        <p:nvSpPr>
          <p:cNvPr id="3" name="Rectangle2"/>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JDb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jw4AAL4AAACOJQAAFwMAABAAAAAmAAAACAAAAP//////////"/>
              </a:ext>
            </a:extLst>
          </p:cNvSpPr>
          <p:nvPr/>
        </p:nvSpPr>
        <p:spPr>
          <a:xfrm>
            <a:off x="2366645" y="120650"/>
            <a:ext cx="3738245" cy="381635"/>
          </a:xfrm>
          <a:prstGeom prst="rect">
            <a:avLst/>
          </a:prstGeom>
          <a:noFill/>
          <a:ln>
            <a:noFill/>
          </a:ln>
          <a:effectLst/>
        </p:spPr>
        <p:txBody>
          <a:bodyPr vert="horz" wrap="square" lIns="90170" tIns="45085" rIns="90170" bIns="45085" numCol="1" spcCol="215900" anchor="t"/>
          <a:lstStyle/>
          <a:p>
            <a:pPr>
              <a:lnSpc>
                <a:spcPct val="100000"/>
              </a:lnSpc>
              <a:buNone/>
              <a:defRPr sz="2400" b="1" cap="none">
                <a:solidFill>
                  <a:srgbClr val="7F0000"/>
                </a:solidFill>
              </a:defRPr>
            </a:pPr>
            <a:r>
              <a:rPr lang="en-us" cap="none"/>
              <a:t>Design of an Algorithm </a:t>
            </a:r>
            <a:endParaRPr lang="en-us" cap="none"/>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0AIAANIAAAD4NAAAcSIAABAAAAAmAAAACAAAAP//////////"/>
              </a:ext>
            </a:extLst>
          </p:cNvSpPr>
          <p:nvPr/>
        </p:nvSpPr>
        <p:spPr>
          <a:xfrm>
            <a:off x="457200" y="133350"/>
            <a:ext cx="8153400" cy="5465445"/>
          </a:xfrm>
          <a:prstGeom prst="rect">
            <a:avLst/>
          </a:prstGeom>
          <a:noFill/>
          <a:ln>
            <a:noFill/>
          </a:ln>
          <a:effectLst/>
        </p:spPr>
        <p:txBody>
          <a:bodyPr vert="horz" wrap="square" lIns="90170" tIns="45085" rIns="90170" bIns="45085" numCol="1" spcCol="215900" anchor="t"/>
          <a:lstStyle/>
          <a:p>
            <a:pPr algn="just">
              <a:lnSpc>
                <a:spcPct val="100000"/>
              </a:lnSpc>
              <a:buNone/>
            </a:pPr>
            <a:endParaRPr lang="en-us" cap="none"/>
          </a:p>
          <a:p>
            <a:pPr algn="just">
              <a:lnSpc>
                <a:spcPct val="100000"/>
              </a:lnSpc>
              <a:buFontTx/>
              <a:buAutoNum type="arabicPeriod"/>
            </a:pPr>
            <a:r>
              <a:rPr lang="en-us" b="1" cap="none"/>
              <a:t>Pseudocode:</a:t>
            </a:r>
            <a:endParaRPr lang="en-us" cap="none"/>
          </a:p>
          <a:p>
            <a:pPr algn="just">
              <a:lnSpc>
                <a:spcPct val="100000"/>
              </a:lnSpc>
              <a:buFont typeface="Wingdings" pitchFamily="2" charset="2"/>
              <a:buChar char=""/>
            </a:pPr>
            <a:r>
              <a:rPr lang="en-us" cap="none"/>
              <a:t>Pseudocode is not a programming language, it is a simple way of describing a set of instructions that does not have to use specific syntax.</a:t>
            </a:r>
            <a:endParaRPr lang="en-us" cap="none"/>
          </a:p>
          <a:p>
            <a:pPr algn="just">
              <a:lnSpc>
                <a:spcPct val="100000"/>
              </a:lnSpc>
              <a:buNone/>
            </a:pPr>
            <a:endParaRPr lang="en-us" cap="none"/>
          </a:p>
          <a:p>
            <a:pPr algn="just">
              <a:lnSpc>
                <a:spcPct val="100000"/>
              </a:lnSpc>
              <a:buFont typeface="Wingdings" pitchFamily="2" charset="2"/>
              <a:buChar char=""/>
            </a:pPr>
            <a:r>
              <a:rPr lang="en-us" cap="none"/>
              <a:t>Common pseudocode notation:</a:t>
            </a:r>
            <a:endParaRPr lang="en-us" cap="none"/>
          </a:p>
          <a:p>
            <a:pPr algn="just">
              <a:lnSpc>
                <a:spcPct val="100000"/>
              </a:lnSpc>
              <a:buNone/>
            </a:pPr>
            <a:r>
              <a:rPr lang="en-us" cap="none"/>
              <a:t>There is no strict set of standard notations for pseudocode, but some of the most widely recognised are:</a:t>
            </a:r>
            <a:endParaRPr lang="en-us" cap="none"/>
          </a:p>
          <a:p>
            <a:pPr algn="just">
              <a:lnSpc>
                <a:spcPct val="100000"/>
              </a:lnSpc>
              <a:buNone/>
            </a:pPr>
            <a:r>
              <a:rPr lang="en-us" cap="none"/>
              <a:t>  1.INPUT – indicates a user will be inputting something</a:t>
            </a:r>
            <a:endParaRPr lang="en-us" cap="none"/>
          </a:p>
          <a:p>
            <a:pPr algn="just">
              <a:lnSpc>
                <a:spcPct val="100000"/>
              </a:lnSpc>
              <a:buNone/>
            </a:pPr>
            <a:r>
              <a:rPr lang="en-us" cap="none"/>
              <a:t>  2.OUTPUT – indicates that an output will appear on the screen</a:t>
            </a:r>
            <a:endParaRPr lang="en-us" cap="none"/>
          </a:p>
          <a:p>
            <a:pPr algn="just">
              <a:lnSpc>
                <a:spcPct val="100000"/>
              </a:lnSpc>
              <a:buNone/>
            </a:pPr>
            <a:r>
              <a:rPr lang="en-us" cap="none"/>
              <a:t>  3.WHILE – a loop (iteration that has a condition at the beginning)</a:t>
            </a:r>
            <a:endParaRPr lang="en-us" cap="none"/>
          </a:p>
          <a:p>
            <a:pPr algn="just">
              <a:lnSpc>
                <a:spcPct val="100000"/>
              </a:lnSpc>
              <a:buNone/>
            </a:pPr>
            <a:r>
              <a:rPr lang="en-us" cap="none"/>
              <a:t>  4.FOR – a counting loop (iteration)</a:t>
            </a:r>
            <a:endParaRPr lang="en-us" cap="none"/>
          </a:p>
          <a:p>
            <a:pPr algn="just">
              <a:lnSpc>
                <a:spcPct val="100000"/>
              </a:lnSpc>
              <a:buNone/>
            </a:pPr>
            <a:r>
              <a:rPr lang="en-us" cap="none"/>
              <a:t>  5.REPEAT – UNTIL – a loop (iteration) that has a condition at the end</a:t>
            </a:r>
            <a:endParaRPr lang="en-us" cap="none"/>
          </a:p>
          <a:p>
            <a:pPr algn="just">
              <a:lnSpc>
                <a:spcPct val="100000"/>
              </a:lnSpc>
              <a:buNone/>
            </a:pPr>
            <a:r>
              <a:rPr lang="en-us" cap="none"/>
              <a:t>  6.IF – THEN – ELSE – a decision (selection) in which a choice is made</a:t>
            </a:r>
            <a:endParaRPr lang="en-us" cap="none"/>
          </a:p>
          <a:p>
            <a:pPr algn="just">
              <a:lnSpc>
                <a:spcPct val="100000"/>
              </a:lnSpc>
              <a:buNone/>
            </a:pPr>
            <a:r>
              <a:rPr lang="en-us" cap="none"/>
              <a:t>                                       any instructions that occur inside a selection or   </a:t>
            </a:r>
            <a:endParaRPr lang="en-us" cap="none"/>
          </a:p>
          <a:p>
            <a:pPr algn="just">
              <a:lnSpc>
                <a:spcPct val="100000"/>
              </a:lnSpc>
              <a:buNone/>
            </a:pPr>
            <a:r>
              <a:rPr lang="en-us" cap="none"/>
              <a:t>                                       iteration are usually indented</a:t>
            </a:r>
            <a:endParaRPr lang="en-us" cap="none"/>
          </a:p>
        </p:txBody>
      </p:sp>
    </p:spTree>
  </p:cSld>
  <p:clrMapOvr>
    <a:masterClrMapping/>
  </p:clrMapOvr>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1"/>
          <p:cNvSpPr>
            <a:extLst>
              <a:ext uri="smNativeData">
                <pr:smNativeData xmlns:pr="smNativeData" xmlns="smNativeData" val="SMDATA_15_Q2nrYhMAAAAlAAAAZAAAAA0AAAAAjgAAAEcAAACOAAAARwAAAAAAAAAAAAAAAAAAAAEAAABQAAAAAAAAAAAA4D8AAAAAAADgPwAAAAAAAOA/AAAAAAAA4D8AAAAAAADgPwAAAAAAAOA/AAAAAAAA4D8AAAAAAADgPwAAAAAAAOA/AAAAAAAA4D8CAAAAjAAAAAAAAAAAAAAA/Y6C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Y6CBf///wEAAAAAAAAAAAAAAAAAAAAAAAAAAAAAAAAAAAAAAAAAAAAAAAJ/f38A5+bmA8zMzADAwP8Af39/AAAAAAAAAAAAAAAAAAAAAAAAAAAAIQAAABgAAAAUAAAAtgMAAKYEAAAWNAAAkxkAABAAAAAmAAAACAAAAP//////////"/>
              </a:ext>
            </a:extLst>
          </p:cNvSpPr>
          <p:nvPr/>
        </p:nvSpPr>
        <p:spPr>
          <a:xfrm>
            <a:off x="603250" y="755650"/>
            <a:ext cx="7863840" cy="3401695"/>
          </a:xfrm>
          <a:prstGeom prst="rect">
            <a:avLst/>
          </a:prstGeom>
          <a:noFill/>
          <a:ln>
            <a:noFill/>
          </a:ln>
          <a:effectLst/>
        </p:spPr>
        <p:txBody>
          <a:bodyPr vert="horz" wrap="square" lIns="90170" tIns="45085" rIns="90170" bIns="45085" numCol="1" spcCol="215900" anchor="t"/>
          <a:lstStyle/>
          <a:p>
            <a:pPr>
              <a:defRPr b="1" cap="none"/>
            </a:pPr>
            <a:r>
              <a:rPr lang="en-us" cap="none"/>
              <a:t>Example:</a:t>
            </a:r>
            <a:endParaRPr lang="en-us" cap="none"/>
          </a:p>
          <a:p>
            <a:pPr algn="just"/>
            <a:r>
              <a:rPr lang="en-us" cap="none"/>
              <a:t>Pseudocode can be used to plan out programs. Planning a program that asks people what the best subject they take is, would look like this in pseudocode:</a:t>
            </a:r>
            <a:endParaRPr lang="en-us" cap="none"/>
          </a:p>
          <a:p>
            <a:pPr/>
            <a:endParaRPr lang="en-us" cap="none"/>
          </a:p>
          <a:p>
            <a:pPr>
              <a:defRPr cap="none">
                <a:solidFill>
                  <a:srgbClr val="4D4D4D"/>
                </a:solidFill>
              </a:defRPr>
            </a:pPr>
            <a:r>
              <a:rPr lang="en-us" sz="1600" i="1" cap="none"/>
              <a:t>REPEAT</a:t>
            </a:r>
            <a:endParaRPr lang="en-us" sz="1600" cap="none"/>
          </a:p>
          <a:p>
            <a:pPr>
              <a:defRPr cap="none">
                <a:solidFill>
                  <a:srgbClr val="4D4D4D"/>
                </a:solidFill>
              </a:defRPr>
            </a:pPr>
            <a:r>
              <a:rPr lang="en-us" sz="1600" i="1" cap="none"/>
              <a:t>	OUTPUT 'What is the best subject you take?'</a:t>
            </a:r>
            <a:endParaRPr lang="en-us" sz="1600" cap="none"/>
          </a:p>
          <a:p>
            <a:pPr>
              <a:defRPr cap="none">
                <a:solidFill>
                  <a:srgbClr val="4D4D4D"/>
                </a:solidFill>
              </a:defRPr>
            </a:pPr>
            <a:r>
              <a:rPr lang="en-us" sz="1600" i="1" cap="none"/>
              <a:t>	INPUT user inputs the best subject they take</a:t>
            </a:r>
            <a:endParaRPr lang="en-us" sz="1600" cap="none"/>
          </a:p>
          <a:p>
            <a:pPr>
              <a:defRPr cap="none">
                <a:solidFill>
                  <a:srgbClr val="4D4D4D"/>
                </a:solidFill>
              </a:defRPr>
            </a:pPr>
            <a:r>
              <a:rPr lang="en-us" sz="1600" i="1" cap="none"/>
              <a:t>	STORE the user's input in the answer variable</a:t>
            </a:r>
            <a:endParaRPr lang="en-us" sz="1600" cap="none"/>
          </a:p>
          <a:p>
            <a:pPr>
              <a:defRPr cap="none">
                <a:solidFill>
                  <a:srgbClr val="4D4D4D"/>
                </a:solidFill>
              </a:defRPr>
            </a:pPr>
            <a:r>
              <a:rPr lang="en-us" sz="1600" i="1" cap="none"/>
              <a:t>	IF answer = 'Computer Science' THEN</a:t>
            </a:r>
            <a:endParaRPr lang="en-us" sz="1600" cap="none"/>
          </a:p>
          <a:p>
            <a:pPr>
              <a:defRPr cap="none">
                <a:solidFill>
                  <a:srgbClr val="4D4D4D"/>
                </a:solidFill>
              </a:defRPr>
            </a:pPr>
            <a:r>
              <a:rPr lang="en-us" sz="1600" i="1" cap="none"/>
              <a:t>		OUTPUT 'Of course it is!'</a:t>
            </a:r>
            <a:endParaRPr lang="en-us" sz="1600" cap="none"/>
          </a:p>
          <a:p>
            <a:pPr>
              <a:defRPr cap="none">
                <a:solidFill>
                  <a:srgbClr val="4D4D4D"/>
                </a:solidFill>
              </a:defRPr>
            </a:pPr>
            <a:r>
              <a:rPr lang="en-us" sz="1600" i="1" cap="none"/>
              <a:t>	ELSE</a:t>
            </a:r>
            <a:endParaRPr lang="en-us" sz="1600" cap="none"/>
          </a:p>
          <a:p>
            <a:pPr/>
            <a:r>
              <a:rPr lang="en-us" sz="1600" i="1" cap="none">
                <a:solidFill>
                  <a:srgbClr val="4D4D4D"/>
                </a:solidFill>
              </a:rPr>
              <a:t>		OUTPUT 'Try again!</a:t>
            </a:r>
            <a:r>
              <a:rPr lang="en-us" sz="1600" i="1" cap="none"/>
              <a:t>'</a:t>
            </a:r>
            <a:endParaRPr lang="en-us" sz="1600" cap="none"/>
          </a:p>
          <a:p>
            <a:pPr>
              <a:defRPr cap="none">
                <a:solidFill>
                  <a:srgbClr val="4D4D4D"/>
                </a:solidFill>
              </a:defRPr>
            </a:pPr>
            <a:r>
              <a:rPr lang="en-us" sz="1600" i="1" cap="none"/>
              <a:t>UNTIL answer = 'Computer Science'</a:t>
            </a:r>
            <a:endParaRPr lang="en-us" sz="1600" cap="none"/>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FD8E82"/>
        </a:accent1>
        <a:accent2>
          <a:srgbClr val="F6D7D4"/>
        </a:accent2>
        <a:accent3>
          <a:srgbClr val="22D5C0"/>
        </a:accent3>
        <a:accent4>
          <a:srgbClr val="FADE7B"/>
        </a:accent4>
        <a:accent5>
          <a:srgbClr val="B3F2ED"/>
        </a:accent5>
        <a:accent6>
          <a:srgbClr val="D3E1E1"/>
        </a:accent6>
        <a:hlink>
          <a:srgbClr val="FD8E82"/>
        </a:hlink>
        <a:folHlink>
          <a:srgbClr val="22D5C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
  <cp:keywords/>
  <dc:description/>
  <cp:lastModifiedBy>kalan</cp:lastModifiedBy>
  <cp:revision>0</cp:revision>
  <dcterms:created xsi:type="dcterms:W3CDTF">2022-07-12T10:36:23Z</dcterms:created>
  <dcterms:modified xsi:type="dcterms:W3CDTF">2022-08-04T06:37:55Z</dcterms:modified>
</cp:coreProperties>
</file>